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98"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9144000" cy="5143500" type="screen16x9"/>
  <p:notesSz cx="6858000" cy="9144000"/>
  <p:embeddedFontLst>
    <p:embeddedFont>
      <p:font typeface="Century Gothic" panose="020B0502020202020204" pitchFamily="34" charset="0"/>
      <p:regular r:id="rId38"/>
      <p:bold r:id="rId39"/>
      <p:italic r:id="rId40"/>
      <p:boldItalic r:id="rId41"/>
    </p:embeddedFont>
    <p:embeddedFont>
      <p:font typeface="Proxima Nova" panose="02000506030000020004" pitchFamily="2" charset="0"/>
      <p:regular r:id="rId42"/>
      <p:bold r:id="rId43"/>
      <p:italic r:id="rId44"/>
      <p:boldItalic r:id="rId45"/>
    </p:embeddedFont>
    <p:embeddedFont>
      <p:font typeface="Proxima Nova Semibold" panose="02000506030000020004" pitchFamily="2" charset="0"/>
      <p:regular r:id="rId46"/>
      <p:bold r:id="rId47"/>
      <p:italic r:id="rId48"/>
      <p:boldItalic r:id="rId49"/>
    </p:embeddedFont>
    <p:embeddedFont>
      <p:font typeface="Tahoma" panose="020B0604030504040204" pitchFamily="34"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75">
          <p15:clr>
            <a:srgbClr val="747775"/>
          </p15:clr>
        </p15:guide>
        <p15:guide id="2" pos="2880">
          <p15:clr>
            <a:srgbClr val="747775"/>
          </p15:clr>
        </p15:guide>
        <p15:guide id="3" orient="horz" pos="1716">
          <p15:clr>
            <a:srgbClr val="747775"/>
          </p15:clr>
        </p15:guide>
        <p15:guide id="4" orient="horz" pos="2880">
          <p15:clr>
            <a:srgbClr val="747775"/>
          </p15:clr>
        </p15:guide>
        <p15:guide id="5" pos="357">
          <p15:clr>
            <a:schemeClr val="dk1"/>
          </p15:clr>
        </p15:guide>
        <p15:guide id="6" pos="196">
          <p15:clr>
            <a:srgbClr val="747775"/>
          </p15:clr>
        </p15:guide>
        <p15:guide id="7" pos="2976">
          <p15:clr>
            <a:srgbClr val="747775"/>
          </p15:clr>
        </p15:guide>
        <p15:guide id="8" pos="359">
          <p15:clr>
            <a:srgbClr val="747775"/>
          </p15:clr>
        </p15:guide>
        <p15:guide id="9" orient="horz">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g1IstqrQue5sKGZccra7/8s+eU6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AA2F6C-A019-49A9-A625-B1CB40FFE58F}">
  <a:tblStyle styleId="{F4AA2F6C-A019-49A9-A625-B1CB40FFE58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DDA6C84-A309-47FA-95F1-D49742BC1A5F}" styleName="Table_1">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varScale="1">
        <p:scale>
          <a:sx n="136" d="100"/>
          <a:sy n="136" d="100"/>
        </p:scale>
        <p:origin x="200" y="480"/>
      </p:cViewPr>
      <p:guideLst>
        <p:guide orient="horz" pos="1475"/>
        <p:guide pos="2880"/>
        <p:guide orient="horz" pos="1716"/>
        <p:guide orient="horz" pos="2880"/>
        <p:guide pos="357"/>
        <p:guide pos="196"/>
        <p:guide pos="2976"/>
        <p:guide pos="359"/>
        <p:guide orient="horz"/>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xon.herrmannsolutions.net/account/logi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xon.herrmannsolutions.net/account/logi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journey.herrmannsolutions.net/think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3" name="Google Shape;130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1 min </a:t>
            </a:r>
            <a:br>
              <a:rPr lang="en" b="1">
                <a:solidFill>
                  <a:schemeClr val="dk1"/>
                </a:solidFill>
              </a:rPr>
            </a:b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Today we will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Quickly review the Whole Brain</a:t>
            </a:r>
            <a:r>
              <a:rPr lang="en" baseline="30000">
                <a:solidFill>
                  <a:schemeClr val="dk1"/>
                </a:solidFill>
              </a:rPr>
              <a:t>®</a:t>
            </a:r>
            <a:r>
              <a:rPr lang="en">
                <a:solidFill>
                  <a:schemeClr val="dk1"/>
                </a:solidFill>
              </a:rPr>
              <a:t> Model and HBDI</a:t>
            </a:r>
            <a:r>
              <a:rPr lang="en" baseline="30000">
                <a:solidFill>
                  <a:schemeClr val="dk1"/>
                </a:solidFill>
              </a:rPr>
              <a:t>®</a:t>
            </a:r>
            <a:r>
              <a:rPr lang="en">
                <a:solidFill>
                  <a:schemeClr val="dk1"/>
                </a:solidFill>
              </a:rPr>
              <a: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Break into small groups to share “About Me” - in other words, share our individual thinking preferences.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Discuss cluespotting, a great resource from the Whole Brain</a:t>
            </a:r>
            <a:r>
              <a:rPr lang="en" baseline="30000">
                <a:solidFill>
                  <a:schemeClr val="dk1"/>
                </a:solidFill>
              </a:rPr>
              <a:t>®</a:t>
            </a:r>
            <a:r>
              <a:rPr lang="en">
                <a:solidFill>
                  <a:schemeClr val="dk1"/>
                </a:solidFill>
              </a:rPr>
              <a:t> communication toolkit.</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Introduce and practice thinking agility.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Discuss ways you can continue to build “Whole Brain</a:t>
            </a:r>
            <a:r>
              <a:rPr lang="en" baseline="30000">
                <a:solidFill>
                  <a:schemeClr val="dk1"/>
                </a:solidFill>
              </a:rPr>
              <a:t>®</a:t>
            </a:r>
            <a:r>
              <a:rPr lang="en">
                <a:solidFill>
                  <a:schemeClr val="dk1"/>
                </a:solidFill>
              </a:rPr>
              <a:t> Muscle” after our session.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b="1">
                <a:solidFill>
                  <a:schemeClr val="dk1"/>
                </a:solidFill>
              </a:rPr>
              <a:t>SAY: </a:t>
            </a:r>
            <a:r>
              <a:rPr lang="en">
                <a:solidFill>
                  <a:schemeClr val="dk1"/>
                </a:solidFill>
              </a:rPr>
              <a:t>Let’s take a moment to talk about what you’ll walk away with and then we will get started. </a:t>
            </a:r>
            <a:endParaRPr>
              <a:solidFill>
                <a:schemeClr val="dk1"/>
              </a:solidFill>
            </a:endParaRPr>
          </a:p>
        </p:txBody>
      </p:sp>
      <p:sp>
        <p:nvSpPr>
          <p:cNvPr id="1370" name="Google Shape;137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9" name="Google Shape;137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Proxima Nova"/>
              <a:buNone/>
            </a:pPr>
            <a:r>
              <a:rPr lang="en" b="1">
                <a:solidFill>
                  <a:schemeClr val="dk1"/>
                </a:solidFill>
              </a:rPr>
              <a:t>Note to Facilitator: </a:t>
            </a:r>
            <a:r>
              <a:rPr lang="en" b="1" i="1">
                <a:solidFill>
                  <a:schemeClr val="dk1"/>
                </a:solidFill>
              </a:rPr>
              <a:t>This slide will appear without any of the arrow graphics on the screen. They will appear one-by-one as you click forward as instructed in the notes.</a:t>
            </a:r>
            <a:endParaRPr b="1"/>
          </a:p>
          <a:p>
            <a:pPr marL="0" lvl="0" indent="0" algn="l" rtl="0">
              <a:lnSpc>
                <a:spcPct val="100000"/>
              </a:lnSpc>
              <a:spcBef>
                <a:spcPts val="0"/>
              </a:spcBef>
              <a:spcAft>
                <a:spcPts val="0"/>
              </a:spcAft>
              <a:buClr>
                <a:schemeClr val="dk1"/>
              </a:buClr>
              <a:buSzPts val="1100"/>
              <a:buFont typeface="Arial"/>
              <a:buNone/>
            </a:pPr>
            <a:endParaRPr b="1"/>
          </a:p>
          <a:p>
            <a:pPr marL="0" lvl="0" indent="0" algn="l" rtl="0">
              <a:lnSpc>
                <a:spcPct val="100000"/>
              </a:lnSpc>
              <a:spcBef>
                <a:spcPts val="0"/>
              </a:spcBef>
              <a:spcAft>
                <a:spcPts val="0"/>
              </a:spcAft>
              <a:buClr>
                <a:schemeClr val="dk1"/>
              </a:buClr>
              <a:buSzPts val="1100"/>
              <a:buFont typeface="Arial"/>
              <a:buNone/>
            </a:pPr>
            <a:r>
              <a:rPr lang="en" b="1"/>
              <a:t>2</a:t>
            </a:r>
            <a:r>
              <a:rPr lang="en"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min</a:t>
            </a:r>
            <a:br>
              <a:rPr lang="en" b="1"/>
            </a:br>
            <a:endParaRPr/>
          </a:p>
          <a:p>
            <a:pPr marL="0" lvl="0" indent="0" algn="l" rtl="0">
              <a:lnSpc>
                <a:spcPct val="100000"/>
              </a:lnSpc>
              <a:spcBef>
                <a:spcPts val="0"/>
              </a:spcBef>
              <a:spcAft>
                <a:spcPts val="0"/>
              </a:spcAft>
              <a:buClr>
                <a:schemeClr val="dk1"/>
              </a:buClr>
              <a:buSzPts val="1100"/>
              <a:buFont typeface="Arial"/>
              <a:buNone/>
            </a:pPr>
            <a:r>
              <a:rPr lang="en" b="1"/>
              <a:t>SAY: </a:t>
            </a:r>
            <a:r>
              <a:rPr lang="en"/>
              <a:t>So what will you walk away with?</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(Click to reveal) </a:t>
            </a:r>
            <a:r>
              <a:rPr lang="en">
                <a:solidFill>
                  <a:schemeClr val="dk1"/>
                </a:solidFill>
              </a:rPr>
              <a:t>Confidence in sharing your HBDI</a:t>
            </a:r>
            <a:r>
              <a:rPr lang="en" baseline="30000">
                <a:solidFill>
                  <a:schemeClr val="dk1"/>
                </a:solidFill>
              </a:rPr>
              <a:t>®</a:t>
            </a:r>
            <a:r>
              <a:rPr lang="en">
                <a:solidFill>
                  <a:schemeClr val="dk1"/>
                </a:solidFill>
              </a:rPr>
              <a:t> insights to better understand your individual thinking preferences.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(Click to reveal) </a:t>
            </a:r>
            <a:r>
              <a:rPr lang="en">
                <a:solidFill>
                  <a:schemeClr val="dk1"/>
                </a:solidFill>
              </a:rPr>
              <a:t>Insight into your individual thinking preferences to spot strengths and surface potential gaps.</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(Click to reveal) “</a:t>
            </a:r>
            <a:r>
              <a:rPr lang="en">
                <a:solidFill>
                  <a:schemeClr val="dk1"/>
                </a:solidFill>
              </a:rPr>
              <a:t>Hands-on” experience using tools to help you stretch your thinking in the real work situations you’ll face.</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b="1">
                <a:solidFill>
                  <a:schemeClr val="dk1"/>
                </a:solidFill>
              </a:rPr>
              <a:t>(Click to reveal) </a:t>
            </a:r>
            <a:r>
              <a:rPr lang="en">
                <a:solidFill>
                  <a:schemeClr val="dk1"/>
                </a:solidFill>
              </a:rPr>
              <a:t>Practical strategies to keep building your Whole Brain</a:t>
            </a:r>
            <a:r>
              <a:rPr lang="en" baseline="30000">
                <a:solidFill>
                  <a:schemeClr val="dk1"/>
                </a:solidFill>
              </a:rPr>
              <a:t>®</a:t>
            </a:r>
            <a:r>
              <a:rPr lang="en">
                <a:solidFill>
                  <a:schemeClr val="dk1"/>
                </a:solidFill>
              </a:rPr>
              <a:t> Thinking “muscle” for ongoing impact.</a:t>
            </a:r>
            <a:br>
              <a:rPr lang="en">
                <a:solidFill>
                  <a:schemeClr val="dk1"/>
                </a:solidFill>
              </a:rPr>
            </a:b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t>SAY: </a:t>
            </a:r>
            <a:r>
              <a:rPr lang="en">
                <a:solidFill>
                  <a:schemeClr val="dk1"/>
                </a:solidFill>
              </a:rPr>
              <a:t>Let’s start with a review of the Whole Brain</a:t>
            </a:r>
            <a:r>
              <a:rPr lang="en" baseline="30000">
                <a:solidFill>
                  <a:schemeClr val="dk1"/>
                </a:solidFill>
              </a:rPr>
              <a:t>®</a:t>
            </a:r>
            <a:r>
              <a:rPr lang="en">
                <a:solidFill>
                  <a:schemeClr val="dk1"/>
                </a:solidFill>
              </a:rPr>
              <a:t> Model and HBDI</a:t>
            </a:r>
            <a:r>
              <a:rPr lang="en" baseline="30000">
                <a:solidFill>
                  <a:schemeClr val="dk1"/>
                </a:solidFill>
              </a:rPr>
              <a:t>®</a:t>
            </a:r>
            <a:endParaRPr baseline="30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3b500dbf52f_0_9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1" name="Google Shape;1391;g3b500dbf52f_0_9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3b500dbf52f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7" name="Google Shape;1397;g3b500dbf52f_0_9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200"/>
              <a:buFont typeface="Proxima Nova"/>
              <a:buNone/>
            </a:pPr>
            <a:r>
              <a:rPr lang="en" b="1">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Note to Facilitator: </a:t>
            </a:r>
            <a:r>
              <a:rPr lang="en" b="1" i="1">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This slide has a build. </a:t>
            </a:r>
            <a:r>
              <a:rPr lang="en" b="1" i="1">
                <a:solidFill>
                  <a:schemeClr val="dk1"/>
                </a:solidFill>
              </a:rPr>
              <a:t>The slide will start with the Whole Brain</a:t>
            </a:r>
            <a:r>
              <a:rPr lang="en" b="1" i="1" baseline="30000">
                <a:solidFill>
                  <a:schemeClr val="dk1"/>
                </a:solidFill>
              </a:rPr>
              <a:t>®</a:t>
            </a:r>
            <a:r>
              <a:rPr lang="en" b="1" i="1">
                <a:solidFill>
                  <a:schemeClr val="dk1"/>
                </a:solidFill>
              </a:rPr>
              <a:t> Model core graphic in the middle of the slide. When you click forward, a profile kite will appear to help support the teaching point in the notes below. </a:t>
            </a:r>
            <a:br>
              <a:rPr lang="en" b="1">
                <a:solidFill>
                  <a:schemeClr val="dk1"/>
                </a:solidFill>
              </a:rPr>
            </a:br>
            <a:br>
              <a:rPr lang="en" b="1">
                <a:solidFill>
                  <a:schemeClr val="dk1"/>
                </a:solidFill>
              </a:rPr>
            </a:br>
            <a:r>
              <a:rPr lang="en" b="1">
                <a:solidFill>
                  <a:schemeClr val="dk1"/>
                </a:solidFill>
              </a:rPr>
              <a:t>3 mins</a:t>
            </a:r>
            <a:br>
              <a:rPr lang="en" b="1">
                <a:solidFill>
                  <a:schemeClr val="dk1"/>
                </a:solidFill>
              </a:rPr>
            </a:br>
            <a:br>
              <a:rPr lang="en" b="1">
                <a:solidFill>
                  <a:schemeClr val="dk1"/>
                </a:solidFill>
              </a:rPr>
            </a:br>
            <a:r>
              <a:rPr lang="en" b="1">
                <a:solidFill>
                  <a:schemeClr val="dk1"/>
                </a:solidFill>
              </a:rPr>
              <a:t>SAY: </a:t>
            </a:r>
            <a:r>
              <a:rPr lang="en">
                <a:solidFill>
                  <a:schemeClr val="dk1"/>
                </a:solidFill>
              </a:rPr>
              <a:t>The Whole Brain</a:t>
            </a:r>
            <a:r>
              <a:rPr lang="en" baseline="30000">
                <a:solidFill>
                  <a:schemeClr val="dk1"/>
                </a:solidFill>
              </a:rPr>
              <a:t>®</a:t>
            </a:r>
            <a:r>
              <a:rPr lang="en">
                <a:solidFill>
                  <a:schemeClr val="dk1"/>
                </a:solidFill>
              </a:rPr>
              <a:t> Model is an organizing principle for how we think. It helps us understand how we engage with the world around us. It outlines four distinct ways of thinking that shape how we solve problems, communicate, learn, and collaborate. One helpful way to think about it is this: the Whole Brain</a:t>
            </a:r>
            <a:r>
              <a:rPr lang="en" baseline="30000">
                <a:solidFill>
                  <a:schemeClr val="dk1"/>
                </a:solidFill>
              </a:rPr>
              <a:t>®</a:t>
            </a:r>
            <a:r>
              <a:rPr lang="en">
                <a:solidFill>
                  <a:schemeClr val="dk1"/>
                </a:solidFill>
              </a:rPr>
              <a:t> Model gives us the map - the full terrain of thinking that helps us navigate our day-to-day.</a:t>
            </a:r>
            <a:br>
              <a:rPr lang="en">
                <a:solidFill>
                  <a:schemeClr val="dk1"/>
                </a:solidFill>
              </a:rPr>
            </a:br>
            <a:br>
              <a:rPr lang="en">
                <a:solidFill>
                  <a:schemeClr val="dk1"/>
                </a:solidFill>
              </a:rPr>
            </a:br>
            <a:r>
              <a:rPr lang="en">
                <a:solidFill>
                  <a:schemeClr val="dk1"/>
                </a:solidFill>
              </a:rPr>
              <a:t>We all have access to each quadrant. The difference is where we naturally start when we think and work. If the model is the map …</a:t>
            </a:r>
            <a:br>
              <a:rPr lang="en">
                <a:solidFill>
                  <a:schemeClr val="dk1"/>
                </a:solidFill>
              </a:rPr>
            </a:br>
            <a:br>
              <a:rPr lang="en">
                <a:solidFill>
                  <a:schemeClr val="dk1"/>
                </a:solidFill>
              </a:rPr>
            </a:br>
            <a:r>
              <a:rPr lang="en" b="1">
                <a:solidFill>
                  <a:schemeClr val="dk1"/>
                </a:solidFill>
              </a:rPr>
              <a:t>DO: Click to reveal the HBDI</a:t>
            </a:r>
            <a:r>
              <a:rPr lang="en" b="1" baseline="30000">
                <a:solidFill>
                  <a:schemeClr val="dk1"/>
                </a:solidFill>
              </a:rPr>
              <a:t>® </a:t>
            </a:r>
            <a:r>
              <a:rPr lang="en" b="1">
                <a:solidFill>
                  <a:schemeClr val="dk1"/>
                </a:solidFill>
              </a:rPr>
              <a:t>graphic overlay on the model.</a:t>
            </a:r>
            <a:br>
              <a:rPr lang="en">
                <a:solidFill>
                  <a:schemeClr val="dk1"/>
                </a:solidFill>
              </a:rPr>
            </a:br>
            <a:br>
              <a:rPr lang="en">
                <a:solidFill>
                  <a:schemeClr val="dk1"/>
                </a:solidFill>
              </a:rPr>
            </a:br>
            <a:r>
              <a:rPr lang="en" b="1">
                <a:solidFill>
                  <a:schemeClr val="dk1"/>
                </a:solidFill>
              </a:rPr>
              <a:t>SAY: </a:t>
            </a:r>
            <a:r>
              <a:rPr lang="en">
                <a:solidFill>
                  <a:schemeClr val="dk1"/>
                </a:solidFill>
              </a:rPr>
              <a:t>The HBDI</a:t>
            </a:r>
            <a:r>
              <a:rPr lang="en" baseline="30000">
                <a:solidFill>
                  <a:schemeClr val="dk1"/>
                </a:solidFill>
              </a:rPr>
              <a:t>®</a:t>
            </a:r>
            <a:r>
              <a:rPr lang="en">
                <a:solidFill>
                  <a:schemeClr val="dk1"/>
                </a:solidFill>
              </a:rPr>
              <a:t> helps us understand our coordinates on that map - or which quadrants we prefer, or look to first, as compared to others.</a:t>
            </a:r>
            <a:endParaRPr>
              <a:solidFill>
                <a:schemeClr val="dk1"/>
              </a:solidFill>
            </a:endParaRPr>
          </a:p>
          <a:p>
            <a:pPr marL="0" lvl="0" indent="0" algn="l" rtl="0">
              <a:lnSpc>
                <a:spcPct val="90000"/>
              </a:lnSpc>
              <a:spcBef>
                <a:spcPts val="0"/>
              </a:spcBef>
              <a:spcAft>
                <a:spcPts val="0"/>
              </a:spcAft>
              <a:buClr>
                <a:schemeClr val="dk1"/>
              </a:buClr>
              <a:buSzPts val="1200"/>
              <a:buFont typeface="Proxima Nova"/>
              <a:buNone/>
            </a:pPr>
            <a:br>
              <a:rPr lang="en">
                <a:solidFill>
                  <a:schemeClr val="dk1"/>
                </a:solidFill>
              </a:rPr>
            </a:br>
            <a:r>
              <a:rPr lang="en" b="1">
                <a:solidFill>
                  <a:schemeClr val="dk1"/>
                </a:solidFill>
              </a:rPr>
              <a:t>TRANSITION: </a:t>
            </a:r>
            <a:r>
              <a:rPr lang="en">
                <a:solidFill>
                  <a:schemeClr val="dk1"/>
                </a:solidFill>
              </a:rPr>
              <a:t>Understanding the Whole Brain</a:t>
            </a:r>
            <a:r>
              <a:rPr lang="en" baseline="30000">
                <a:solidFill>
                  <a:schemeClr val="dk1"/>
                </a:solidFill>
              </a:rPr>
              <a:t>®</a:t>
            </a:r>
            <a:r>
              <a:rPr lang="en">
                <a:solidFill>
                  <a:schemeClr val="dk1"/>
                </a:solidFill>
              </a:rPr>
              <a:t> Model and our HBDI</a:t>
            </a:r>
            <a:r>
              <a:rPr lang="en" baseline="30000">
                <a:solidFill>
                  <a:schemeClr val="dk1"/>
                </a:solidFill>
              </a:rPr>
              <a:t>®</a:t>
            </a:r>
            <a:r>
              <a:rPr lang="en">
                <a:solidFill>
                  <a:schemeClr val="dk1"/>
                </a:solidFill>
              </a:rPr>
              <a:t> data encourages us to stretch beyond our natural preferences and consider other approaches - whether it’s analyzing data, taking action, building relationships, or generating new ideas. Before we shift focus to the HBDI</a:t>
            </a:r>
            <a:r>
              <a:rPr lang="en" baseline="30000">
                <a:solidFill>
                  <a:schemeClr val="dk1"/>
                </a:solidFill>
              </a:rPr>
              <a:t>®</a:t>
            </a:r>
            <a:r>
              <a:rPr lang="en">
                <a:solidFill>
                  <a:schemeClr val="dk1"/>
                </a:solidFill>
              </a:rPr>
              <a:t> and your data, let’s do a quick activity to brush up on your knowledge of the Whole Brain</a:t>
            </a:r>
            <a:r>
              <a:rPr lang="en" baseline="30000">
                <a:solidFill>
                  <a:schemeClr val="dk1"/>
                </a:solidFill>
              </a:rPr>
              <a:t>®</a:t>
            </a:r>
            <a:r>
              <a:rPr lang="en">
                <a:solidFill>
                  <a:schemeClr val="dk1"/>
                </a:solidFill>
              </a:rPr>
              <a:t> Model.</a:t>
            </a:r>
            <a:endParaRPr b="1">
              <a:solidFill>
                <a:schemeClr val="dk1"/>
              </a:solidFill>
            </a:endParaRPr>
          </a:p>
        </p:txBody>
      </p:sp>
      <p:sp>
        <p:nvSpPr>
          <p:cNvPr id="1398" name="Google Shape;1398;g3b500dbf52f_0_9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4:notes"/>
          <p:cNvSpPr>
            <a:spLocks noGrp="1" noRot="1" noChangeAspect="1"/>
          </p:cNvSpPr>
          <p:nvPr>
            <p:ph type="sldImg" idx="2"/>
          </p:nvPr>
        </p:nvSpPr>
        <p:spPr>
          <a:xfrm>
            <a:off x="456791" y="694089"/>
            <a:ext cx="6093000" cy="3465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17" name="Google Shape;1417;p14:notes"/>
          <p:cNvSpPr txBox="1">
            <a:spLocks noGrp="1"/>
          </p:cNvSpPr>
          <p:nvPr>
            <p:ph type="body" idx="1"/>
          </p:nvPr>
        </p:nvSpPr>
        <p:spPr>
          <a:xfrm>
            <a:off x="700088" y="4388818"/>
            <a:ext cx="5603700" cy="4159800"/>
          </a:xfrm>
          <a:prstGeom prst="rect">
            <a:avLst/>
          </a:prstGeom>
          <a:noFill/>
          <a:ln>
            <a:noFill/>
          </a:ln>
        </p:spPr>
        <p:txBody>
          <a:bodyPr spcFirstLastPara="1" wrap="square" lIns="91175" tIns="45600" rIns="91175" bIns="45600" anchor="t" anchorCtr="0">
            <a:noAutofit/>
          </a:bodyPr>
          <a:lstStyle/>
          <a:p>
            <a:pPr marL="0" lvl="0" indent="0" algn="l" rtl="0">
              <a:lnSpc>
                <a:spcPct val="100000"/>
              </a:lnSpc>
              <a:spcBef>
                <a:spcPts val="0"/>
              </a:spcBef>
              <a:spcAft>
                <a:spcPts val="0"/>
              </a:spcAft>
              <a:buClr>
                <a:schemeClr val="dk1"/>
              </a:buClr>
              <a:buSzPts val="1300"/>
              <a:buFont typeface="Proxima Nova"/>
              <a:buNone/>
            </a:pPr>
            <a:r>
              <a:rPr lang="en" b="1">
                <a:solidFill>
                  <a:schemeClr val="dk1"/>
                </a:solidFill>
              </a:rPr>
              <a:t>Note to Facilitator: </a:t>
            </a:r>
            <a:r>
              <a:rPr lang="en" b="1" i="1">
                <a:solidFill>
                  <a:schemeClr val="dk1"/>
                </a:solidFill>
              </a:rPr>
              <a:t>This slide has a build. The cartoon will be on the screen and the red background will appear when you click forward. </a:t>
            </a:r>
            <a:endParaRPr b="1" i="1">
              <a:solidFill>
                <a:schemeClr val="dk1"/>
              </a:solidFill>
            </a:endParaRPr>
          </a:p>
          <a:p>
            <a:pPr marL="0" lvl="0" indent="0" algn="l" rtl="0">
              <a:lnSpc>
                <a:spcPct val="100000"/>
              </a:lnSpc>
              <a:spcBef>
                <a:spcPts val="0"/>
              </a:spcBef>
              <a:spcAft>
                <a:spcPts val="0"/>
              </a:spcAft>
              <a:buClr>
                <a:schemeClr val="dk1"/>
              </a:buClr>
              <a:buSzPts val="1300"/>
              <a:buFont typeface="Proxima Nova"/>
              <a:buNone/>
            </a:pPr>
            <a:endParaRPr b="1" i="1">
              <a:solidFill>
                <a:schemeClr val="dk1"/>
              </a:solidFill>
            </a:endParaRPr>
          </a:p>
          <a:p>
            <a:pPr marL="0" lvl="0" indent="0" algn="l" rtl="0">
              <a:spcBef>
                <a:spcPts val="0"/>
              </a:spcBef>
              <a:spcAft>
                <a:spcPts val="0"/>
              </a:spcAft>
              <a:buClr>
                <a:schemeClr val="dk1"/>
              </a:buClr>
              <a:buSzPts val="1300"/>
              <a:buFont typeface="Proxima Nova"/>
              <a:buNone/>
            </a:pPr>
            <a:r>
              <a:rPr lang="en" b="1">
                <a:solidFill>
                  <a:schemeClr val="dk1"/>
                </a:solidFill>
              </a:rPr>
              <a:t>Note to Facilitator: </a:t>
            </a:r>
            <a:r>
              <a:rPr lang="en" b="1" i="1">
                <a:solidFill>
                  <a:schemeClr val="dk1"/>
                </a:solidFill>
              </a:rPr>
              <a:t>You can adjust this activity as needed based on group size or delivery method. For example, if the group is small and virtual, you can just have participants share their guesses verbally while taking some time to ask participants why they made a certain guess. If the group is in person, you can have participants decide on their guesses together in small groups or at tables - the 2 minutes accommodates some time for them to formulate a guess together before you reveal it, you will just want to be sure you let the group know we will be going through multiple rounds so you can keep their attention. </a:t>
            </a:r>
            <a:endParaRPr b="1" i="1">
              <a:solidFill>
                <a:schemeClr val="dk1"/>
              </a:solidFill>
            </a:endParaRPr>
          </a:p>
          <a:p>
            <a:pPr marL="0" marR="0" lvl="0" indent="0" algn="l" rtl="0">
              <a:lnSpc>
                <a:spcPct val="100000"/>
              </a:lnSpc>
              <a:spcBef>
                <a:spcPts val="0"/>
              </a:spcBef>
              <a:spcAft>
                <a:spcPts val="0"/>
              </a:spcAft>
              <a:buClr>
                <a:schemeClr val="dk1"/>
              </a:buClr>
              <a:buSzPts val="1300"/>
              <a:buFont typeface="Proxima Nova"/>
              <a:buNone/>
            </a:pPr>
            <a:endParaRPr b="1"/>
          </a:p>
          <a:p>
            <a:pPr marL="0" marR="0" lvl="0" indent="0" algn="l" rtl="0">
              <a:lnSpc>
                <a:spcPct val="100000"/>
              </a:lnSpc>
              <a:spcBef>
                <a:spcPts val="0"/>
              </a:spcBef>
              <a:spcAft>
                <a:spcPts val="0"/>
              </a:spcAft>
              <a:buClr>
                <a:schemeClr val="dk1"/>
              </a:buClr>
              <a:buSzPts val="1300"/>
              <a:buFont typeface="Proxima Nova"/>
              <a:buNone/>
            </a:pPr>
            <a:r>
              <a:rPr lang="en" b="1"/>
              <a:t>2 min</a:t>
            </a:r>
            <a:br>
              <a:rPr lang="en" b="1" i="1"/>
            </a:br>
            <a:endParaRPr b="1" i="1"/>
          </a:p>
          <a:p>
            <a:pPr marL="0" marR="0" lvl="0" indent="0" algn="l" rtl="0">
              <a:lnSpc>
                <a:spcPct val="100000"/>
              </a:lnSpc>
              <a:spcBef>
                <a:spcPts val="0"/>
              </a:spcBef>
              <a:spcAft>
                <a:spcPts val="0"/>
              </a:spcAft>
              <a:buClr>
                <a:schemeClr val="dk1"/>
              </a:buClr>
              <a:buSzPts val="1300"/>
              <a:buFont typeface="Proxima Nova"/>
              <a:buNone/>
            </a:pPr>
            <a:r>
              <a:rPr lang="en" b="1"/>
              <a:t>SAY: </a:t>
            </a:r>
            <a:r>
              <a:rPr lang="en"/>
              <a:t>What quadrant does this cartoon best represent? Type your response in chat. </a:t>
            </a:r>
            <a:endParaRPr/>
          </a:p>
          <a:p>
            <a:pPr marL="0" marR="0" lvl="0" indent="0" algn="l" rtl="0">
              <a:lnSpc>
                <a:spcPct val="100000"/>
              </a:lnSpc>
              <a:spcBef>
                <a:spcPts val="0"/>
              </a:spcBef>
              <a:spcAft>
                <a:spcPts val="0"/>
              </a:spcAft>
              <a:buClr>
                <a:schemeClr val="dk1"/>
              </a:buClr>
              <a:buSzPts val="1300"/>
              <a:buFont typeface="Proxima Nova"/>
              <a:buNone/>
            </a:pPr>
            <a:endParaRPr/>
          </a:p>
          <a:p>
            <a:pPr marL="0" marR="0" lvl="0" indent="0" algn="l" rtl="0">
              <a:lnSpc>
                <a:spcPct val="100000"/>
              </a:lnSpc>
              <a:spcBef>
                <a:spcPts val="0"/>
              </a:spcBef>
              <a:spcAft>
                <a:spcPts val="0"/>
              </a:spcAft>
              <a:buClr>
                <a:schemeClr val="dk1"/>
              </a:buClr>
              <a:buSzPts val="1300"/>
              <a:buFont typeface="Proxima Nova"/>
              <a:buNone/>
            </a:pPr>
            <a:r>
              <a:rPr lang="en" b="1"/>
              <a:t>DO: </a:t>
            </a:r>
            <a:r>
              <a:rPr lang="en"/>
              <a:t>Give participants a moment to type their responses. </a:t>
            </a:r>
            <a:br>
              <a:rPr lang="en"/>
            </a:br>
            <a:br>
              <a:rPr lang="en"/>
            </a:br>
            <a:r>
              <a:rPr lang="en" b="1"/>
              <a:t>DO: </a:t>
            </a:r>
            <a:r>
              <a:rPr lang="en"/>
              <a:t>Share that red is correct because it shows enthusiasm, hugs - a focus on relationships.</a:t>
            </a:r>
            <a:endParaRPr/>
          </a:p>
          <a:p>
            <a:pPr marL="0" marR="0" lvl="0" indent="0" algn="l" rtl="0">
              <a:lnSpc>
                <a:spcPct val="100000"/>
              </a:lnSpc>
              <a:spcBef>
                <a:spcPts val="0"/>
              </a:spcBef>
              <a:spcAft>
                <a:spcPts val="0"/>
              </a:spcAft>
              <a:buClr>
                <a:schemeClr val="dk1"/>
              </a:buClr>
              <a:buSzPts val="1300"/>
              <a:buFont typeface="Proxima Nova"/>
              <a:buNone/>
            </a:pPr>
            <a:endParaRPr/>
          </a:p>
          <a:p>
            <a:pPr marL="0" marR="0" lvl="0" indent="0" algn="l" rtl="0">
              <a:lnSpc>
                <a:spcPct val="100000"/>
              </a:lnSpc>
              <a:spcBef>
                <a:spcPts val="0"/>
              </a:spcBef>
              <a:spcAft>
                <a:spcPts val="0"/>
              </a:spcAft>
              <a:buClr>
                <a:schemeClr val="dk1"/>
              </a:buClr>
              <a:buSzPts val="1300"/>
              <a:buFont typeface="Proxima Nova"/>
              <a:buNone/>
            </a:pPr>
            <a:r>
              <a:rPr lang="en" b="1"/>
              <a:t>TRANSITION: </a:t>
            </a:r>
            <a:r>
              <a:rPr lang="en"/>
              <a:t>Here’s our next image. </a:t>
            </a:r>
            <a:endParaRPr>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15:notes"/>
          <p:cNvSpPr>
            <a:spLocks noGrp="1" noRot="1" noChangeAspect="1"/>
          </p:cNvSpPr>
          <p:nvPr>
            <p:ph type="sldImg" idx="2"/>
          </p:nvPr>
        </p:nvSpPr>
        <p:spPr>
          <a:xfrm>
            <a:off x="456791" y="694089"/>
            <a:ext cx="6093000" cy="3465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28" name="Google Shape;1428;p15:notes"/>
          <p:cNvSpPr txBox="1">
            <a:spLocks noGrp="1"/>
          </p:cNvSpPr>
          <p:nvPr>
            <p:ph type="body" idx="1"/>
          </p:nvPr>
        </p:nvSpPr>
        <p:spPr>
          <a:xfrm>
            <a:off x="700088" y="4388818"/>
            <a:ext cx="5603700" cy="4159800"/>
          </a:xfrm>
          <a:prstGeom prst="rect">
            <a:avLst/>
          </a:prstGeom>
          <a:noFill/>
          <a:ln>
            <a:noFill/>
          </a:ln>
        </p:spPr>
        <p:txBody>
          <a:bodyPr spcFirstLastPara="1" wrap="square" lIns="91175" tIns="45600" rIns="91175" bIns="45600" anchor="t" anchorCtr="0">
            <a:noAutofit/>
          </a:bodyPr>
          <a:lstStyle/>
          <a:p>
            <a:pPr marL="0" lvl="0" indent="0" algn="l" rtl="0">
              <a:lnSpc>
                <a:spcPct val="100000"/>
              </a:lnSpc>
              <a:spcBef>
                <a:spcPts val="0"/>
              </a:spcBef>
              <a:spcAft>
                <a:spcPts val="0"/>
              </a:spcAft>
              <a:buClr>
                <a:schemeClr val="dk1"/>
              </a:buClr>
              <a:buSzPts val="1300"/>
              <a:buFont typeface="Proxima Nova"/>
              <a:buNone/>
            </a:pPr>
            <a:r>
              <a:rPr lang="en" b="1">
                <a:solidFill>
                  <a:schemeClr val="dk1"/>
                </a:solidFill>
              </a:rPr>
              <a:t>Note to Facilitator: </a:t>
            </a:r>
            <a:r>
              <a:rPr lang="en" b="1" i="1">
                <a:solidFill>
                  <a:schemeClr val="dk1"/>
                </a:solidFill>
              </a:rPr>
              <a:t>This slide has a build. The cartoon will be on the screen and the green background will appear when you click forward. </a:t>
            </a:r>
            <a:br>
              <a:rPr lang="en" b="1" i="1">
                <a:solidFill>
                  <a:schemeClr val="dk1"/>
                </a:solidFill>
              </a:rPr>
            </a:br>
            <a:br>
              <a:rPr lang="en" b="1" i="1">
                <a:solidFill>
                  <a:schemeClr val="dk1"/>
                </a:solidFill>
              </a:rPr>
            </a:br>
            <a:r>
              <a:rPr lang="en" b="1">
                <a:solidFill>
                  <a:schemeClr val="dk1"/>
                </a:solidFill>
              </a:rPr>
              <a:t>Note to Facilitator: </a:t>
            </a:r>
            <a:r>
              <a:rPr lang="en" b="1" i="1">
                <a:solidFill>
                  <a:schemeClr val="dk1"/>
                </a:solidFill>
              </a:rPr>
              <a:t>You can adjust this activity as needed based on group size or delivery method. For example, if the group is small and virtual, you can just have participants share their guesses verbally while taking some time to ask participants why they made a certain guess. If the group is in person, you can have participants decide on their guesses together in small groups or at tables - the 2 minutes accommodates some time for them to formulate a guess together before you reveal it, you will just want to be sure you let the group know we will be going through multiple rounds so you can keep their attention.  </a:t>
            </a:r>
            <a:endParaRPr b="1">
              <a:solidFill>
                <a:schemeClr val="dk1"/>
              </a:solidFill>
            </a:endParaRPr>
          </a:p>
          <a:p>
            <a:pPr marL="0" lvl="0" indent="0" algn="l" rtl="0">
              <a:lnSpc>
                <a:spcPct val="100000"/>
              </a:lnSpc>
              <a:spcBef>
                <a:spcPts val="0"/>
              </a:spcBef>
              <a:spcAft>
                <a:spcPts val="0"/>
              </a:spcAft>
              <a:buClr>
                <a:schemeClr val="dk1"/>
              </a:buClr>
              <a:buSzPts val="1300"/>
              <a:buFont typeface="Proxima Nova"/>
              <a:buNone/>
            </a:pPr>
            <a:endParaRPr b="1">
              <a:solidFill>
                <a:schemeClr val="dk1"/>
              </a:solidFill>
            </a:endParaRPr>
          </a:p>
          <a:p>
            <a:pPr marL="0" lvl="0" indent="0" algn="l" rtl="0">
              <a:lnSpc>
                <a:spcPct val="100000"/>
              </a:lnSpc>
              <a:spcBef>
                <a:spcPts val="0"/>
              </a:spcBef>
              <a:spcAft>
                <a:spcPts val="0"/>
              </a:spcAft>
              <a:buClr>
                <a:schemeClr val="dk1"/>
              </a:buClr>
              <a:buSzPts val="1300"/>
              <a:buFont typeface="Proxima Nova"/>
              <a:buNone/>
            </a:pPr>
            <a:r>
              <a:rPr lang="en" b="1">
                <a:solidFill>
                  <a:schemeClr val="dk1"/>
                </a:solidFill>
              </a:rPr>
              <a:t>2 min</a:t>
            </a:r>
            <a:br>
              <a:rPr lang="en" b="1" i="1">
                <a:solidFill>
                  <a:schemeClr val="dk1"/>
                </a:solidFill>
              </a:rPr>
            </a:br>
            <a:endParaRPr b="1" i="1">
              <a:solidFill>
                <a:schemeClr val="dk1"/>
              </a:solidFill>
            </a:endParaRPr>
          </a:p>
          <a:p>
            <a:pPr marL="0" lvl="0" indent="0" algn="l" rtl="0">
              <a:lnSpc>
                <a:spcPct val="100000"/>
              </a:lnSpc>
              <a:spcBef>
                <a:spcPts val="0"/>
              </a:spcBef>
              <a:spcAft>
                <a:spcPts val="0"/>
              </a:spcAft>
              <a:buClr>
                <a:schemeClr val="dk1"/>
              </a:buClr>
              <a:buSzPts val="1300"/>
              <a:buFont typeface="Proxima Nova"/>
              <a:buNone/>
            </a:pPr>
            <a:r>
              <a:rPr lang="en" b="1">
                <a:solidFill>
                  <a:schemeClr val="dk1"/>
                </a:solidFill>
              </a:rPr>
              <a:t>SAY: </a:t>
            </a:r>
            <a:r>
              <a:rPr lang="en">
                <a:solidFill>
                  <a:schemeClr val="dk1"/>
                </a:solidFill>
              </a:rPr>
              <a:t>What quadrant does this cartoon best represent? Type your response in chat. </a:t>
            </a:r>
            <a:endParaRPr>
              <a:solidFill>
                <a:schemeClr val="dk1"/>
              </a:solidFill>
            </a:endParaRPr>
          </a:p>
          <a:p>
            <a:pPr marL="0" lvl="0" indent="0" algn="l" rtl="0">
              <a:lnSpc>
                <a:spcPct val="100000"/>
              </a:lnSpc>
              <a:spcBef>
                <a:spcPts val="0"/>
              </a:spcBef>
              <a:spcAft>
                <a:spcPts val="0"/>
              </a:spcAft>
              <a:buClr>
                <a:schemeClr val="dk1"/>
              </a:buClr>
              <a:buSzPts val="1300"/>
              <a:buFont typeface="Proxima Nova"/>
              <a:buNone/>
            </a:pPr>
            <a:endParaRPr>
              <a:solidFill>
                <a:schemeClr val="dk1"/>
              </a:solidFill>
            </a:endParaRPr>
          </a:p>
          <a:p>
            <a:pPr marL="0" lvl="0" indent="0" algn="l" rtl="0">
              <a:lnSpc>
                <a:spcPct val="100000"/>
              </a:lnSpc>
              <a:spcBef>
                <a:spcPts val="0"/>
              </a:spcBef>
              <a:spcAft>
                <a:spcPts val="0"/>
              </a:spcAft>
              <a:buClr>
                <a:schemeClr val="dk1"/>
              </a:buClr>
              <a:buSzPts val="1300"/>
              <a:buFont typeface="Proxima Nova"/>
              <a:buNone/>
            </a:pPr>
            <a:r>
              <a:rPr lang="en" b="1">
                <a:solidFill>
                  <a:schemeClr val="dk1"/>
                </a:solidFill>
              </a:rPr>
              <a:t>DO: </a:t>
            </a:r>
            <a:r>
              <a:rPr lang="en">
                <a:solidFill>
                  <a:schemeClr val="dk1"/>
                </a:solidFill>
              </a:rPr>
              <a:t>Give participants a moment to type their responses. </a:t>
            </a:r>
            <a:br>
              <a:rPr lang="en">
                <a:solidFill>
                  <a:schemeClr val="dk1"/>
                </a:solidFill>
              </a:rPr>
            </a:br>
            <a:br>
              <a:rPr lang="en">
                <a:solidFill>
                  <a:schemeClr val="dk1"/>
                </a:solidFill>
              </a:rPr>
            </a:br>
            <a:r>
              <a:rPr lang="en" b="1">
                <a:solidFill>
                  <a:schemeClr val="dk1"/>
                </a:solidFill>
              </a:rPr>
              <a:t>DO: </a:t>
            </a:r>
            <a:r>
              <a:rPr lang="en">
                <a:solidFill>
                  <a:schemeClr val="dk1"/>
                </a:solidFill>
              </a:rPr>
              <a:t>Share that green is correct because it shows a commitment to enforcing the rules. </a:t>
            </a:r>
            <a:endParaRPr>
              <a:solidFill>
                <a:schemeClr val="dk1"/>
              </a:solidFill>
            </a:endParaRPr>
          </a:p>
          <a:p>
            <a:pPr marL="0" lvl="0" indent="0" algn="l" rtl="0">
              <a:lnSpc>
                <a:spcPct val="100000"/>
              </a:lnSpc>
              <a:spcBef>
                <a:spcPts val="0"/>
              </a:spcBef>
              <a:spcAft>
                <a:spcPts val="0"/>
              </a:spcAft>
              <a:buClr>
                <a:schemeClr val="dk1"/>
              </a:buClr>
              <a:buSzPts val="1300"/>
              <a:buFont typeface="Proxima Nova"/>
              <a:buNone/>
            </a:pPr>
            <a:endParaRPr>
              <a:solidFill>
                <a:schemeClr val="dk1"/>
              </a:solidFill>
            </a:endParaRPr>
          </a:p>
          <a:p>
            <a:pPr marL="0" lvl="0" indent="0" algn="l" rtl="0">
              <a:lnSpc>
                <a:spcPct val="100000"/>
              </a:lnSpc>
              <a:spcBef>
                <a:spcPts val="0"/>
              </a:spcBef>
              <a:spcAft>
                <a:spcPts val="0"/>
              </a:spcAft>
              <a:buClr>
                <a:schemeClr val="dk1"/>
              </a:buClr>
              <a:buSzPts val="1300"/>
              <a:buFont typeface="Proxima Nova"/>
              <a:buNone/>
            </a:pPr>
            <a:r>
              <a:rPr lang="en" b="1">
                <a:solidFill>
                  <a:schemeClr val="dk1"/>
                </a:solidFill>
              </a:rPr>
              <a:t>TRANSITION: </a:t>
            </a:r>
            <a:r>
              <a:rPr lang="en">
                <a:solidFill>
                  <a:schemeClr val="dk1"/>
                </a:solidFill>
              </a:rPr>
              <a:t>Here’s our next image.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16:notes"/>
          <p:cNvSpPr>
            <a:spLocks noGrp="1" noRot="1" noChangeAspect="1"/>
          </p:cNvSpPr>
          <p:nvPr>
            <p:ph type="sldImg" idx="2"/>
          </p:nvPr>
        </p:nvSpPr>
        <p:spPr>
          <a:xfrm>
            <a:off x="456791" y="694089"/>
            <a:ext cx="6093000" cy="3465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37" name="Google Shape;1437;p16:notes"/>
          <p:cNvSpPr txBox="1">
            <a:spLocks noGrp="1"/>
          </p:cNvSpPr>
          <p:nvPr>
            <p:ph type="body" idx="1"/>
          </p:nvPr>
        </p:nvSpPr>
        <p:spPr>
          <a:xfrm>
            <a:off x="933450" y="4387228"/>
            <a:ext cx="5137200" cy="4161300"/>
          </a:xfrm>
          <a:prstGeom prst="rect">
            <a:avLst/>
          </a:prstGeom>
          <a:noFill/>
          <a:ln>
            <a:noFill/>
          </a:ln>
        </p:spPr>
        <p:txBody>
          <a:bodyPr spcFirstLastPara="1" wrap="square" lIns="91600" tIns="45775" rIns="91600" bIns="45775" anchor="t" anchorCtr="0">
            <a:noAutofit/>
          </a:bodyPr>
          <a:lstStyle/>
          <a:p>
            <a:pPr marL="0" lvl="0" indent="0" algn="l" rtl="0">
              <a:lnSpc>
                <a:spcPct val="100000"/>
              </a:lnSpc>
              <a:spcBef>
                <a:spcPts val="0"/>
              </a:spcBef>
              <a:spcAft>
                <a:spcPts val="0"/>
              </a:spcAft>
              <a:buClr>
                <a:schemeClr val="dk1"/>
              </a:buClr>
              <a:buSzPts val="1300"/>
              <a:buFont typeface="Proxima Nova"/>
              <a:buNone/>
            </a:pPr>
            <a:r>
              <a:rPr lang="en" b="1">
                <a:solidFill>
                  <a:schemeClr val="dk1"/>
                </a:solidFill>
              </a:rPr>
              <a:t>Note to Facilitator: </a:t>
            </a:r>
            <a:r>
              <a:rPr lang="en" b="1" i="1">
                <a:solidFill>
                  <a:schemeClr val="dk1"/>
                </a:solidFill>
              </a:rPr>
              <a:t>This slide has a build. The cartoon will be on the screen and the blue background will appear when you click forward. </a:t>
            </a:r>
            <a:br>
              <a:rPr lang="en" b="1" i="1">
                <a:solidFill>
                  <a:schemeClr val="dk1"/>
                </a:solidFill>
              </a:rPr>
            </a:br>
            <a:br>
              <a:rPr lang="en" b="1" i="1">
                <a:solidFill>
                  <a:schemeClr val="dk1"/>
                </a:solidFill>
              </a:rPr>
            </a:br>
            <a:r>
              <a:rPr lang="en" b="1">
                <a:solidFill>
                  <a:schemeClr val="dk1"/>
                </a:solidFill>
              </a:rPr>
              <a:t>Note to Facilitator: </a:t>
            </a:r>
            <a:r>
              <a:rPr lang="en" b="1" i="1">
                <a:solidFill>
                  <a:schemeClr val="dk1"/>
                </a:solidFill>
              </a:rPr>
              <a:t>You can adjust this activity as needed based on group size or delivery method. For example, if the group is small and virtual, you can just have participants share their guesses verbally while taking some time to ask participants why they made a certain guess. If the group is in person, you can have participants decide on their guesses together in small groups or at tables - the 2 minutes accommodates some time for them to formulate a guess together before you reveal it, you will just want to be sure you let the group know we will be going through multiple rounds so you can keep their attention.  </a:t>
            </a:r>
            <a:endParaRPr b="1">
              <a:solidFill>
                <a:schemeClr val="dk1"/>
              </a:solidFill>
            </a:endParaRPr>
          </a:p>
          <a:p>
            <a:pPr marL="0" lvl="0" indent="0" algn="l" rtl="0">
              <a:lnSpc>
                <a:spcPct val="100000"/>
              </a:lnSpc>
              <a:spcBef>
                <a:spcPts val="0"/>
              </a:spcBef>
              <a:spcAft>
                <a:spcPts val="0"/>
              </a:spcAft>
              <a:buClr>
                <a:schemeClr val="dk1"/>
              </a:buClr>
              <a:buSzPts val="1300"/>
              <a:buFont typeface="Proxima Nova"/>
              <a:buNone/>
            </a:pPr>
            <a:endParaRPr b="1">
              <a:solidFill>
                <a:schemeClr val="dk1"/>
              </a:solidFill>
            </a:endParaRPr>
          </a:p>
          <a:p>
            <a:pPr marL="0" lvl="0" indent="0" algn="l" rtl="0">
              <a:lnSpc>
                <a:spcPct val="100000"/>
              </a:lnSpc>
              <a:spcBef>
                <a:spcPts val="0"/>
              </a:spcBef>
              <a:spcAft>
                <a:spcPts val="0"/>
              </a:spcAft>
              <a:buClr>
                <a:schemeClr val="dk1"/>
              </a:buClr>
              <a:buSzPts val="1300"/>
              <a:buFont typeface="Proxima Nova"/>
              <a:buNone/>
            </a:pPr>
            <a:r>
              <a:rPr lang="en" b="1">
                <a:solidFill>
                  <a:schemeClr val="dk1"/>
                </a:solidFill>
              </a:rPr>
              <a:t>2 min</a:t>
            </a:r>
            <a:br>
              <a:rPr lang="en" b="1" i="1">
                <a:solidFill>
                  <a:schemeClr val="dk1"/>
                </a:solidFill>
              </a:rPr>
            </a:br>
            <a:endParaRPr b="1" i="1">
              <a:solidFill>
                <a:schemeClr val="dk1"/>
              </a:solidFill>
            </a:endParaRPr>
          </a:p>
          <a:p>
            <a:pPr marL="0" lvl="0" indent="0" algn="l" rtl="0">
              <a:lnSpc>
                <a:spcPct val="100000"/>
              </a:lnSpc>
              <a:spcBef>
                <a:spcPts val="0"/>
              </a:spcBef>
              <a:spcAft>
                <a:spcPts val="0"/>
              </a:spcAft>
              <a:buClr>
                <a:schemeClr val="dk1"/>
              </a:buClr>
              <a:buSzPts val="1300"/>
              <a:buFont typeface="Proxima Nova"/>
              <a:buNone/>
            </a:pPr>
            <a:r>
              <a:rPr lang="en" b="1">
                <a:solidFill>
                  <a:schemeClr val="dk1"/>
                </a:solidFill>
              </a:rPr>
              <a:t>SAY: </a:t>
            </a:r>
            <a:r>
              <a:rPr lang="en">
                <a:solidFill>
                  <a:schemeClr val="dk1"/>
                </a:solidFill>
              </a:rPr>
              <a:t>What quadrant does this cartoon best represent? Type your response in chat. </a:t>
            </a:r>
            <a:endParaRPr>
              <a:solidFill>
                <a:schemeClr val="dk1"/>
              </a:solidFill>
            </a:endParaRPr>
          </a:p>
          <a:p>
            <a:pPr marL="0" lvl="0" indent="0" algn="l" rtl="0">
              <a:lnSpc>
                <a:spcPct val="100000"/>
              </a:lnSpc>
              <a:spcBef>
                <a:spcPts val="0"/>
              </a:spcBef>
              <a:spcAft>
                <a:spcPts val="0"/>
              </a:spcAft>
              <a:buClr>
                <a:schemeClr val="dk1"/>
              </a:buClr>
              <a:buSzPts val="1300"/>
              <a:buFont typeface="Proxima Nova"/>
              <a:buNone/>
            </a:pPr>
            <a:endParaRPr>
              <a:solidFill>
                <a:schemeClr val="dk1"/>
              </a:solidFill>
            </a:endParaRPr>
          </a:p>
          <a:p>
            <a:pPr marL="0" lvl="0" indent="0" algn="l" rtl="0">
              <a:lnSpc>
                <a:spcPct val="100000"/>
              </a:lnSpc>
              <a:spcBef>
                <a:spcPts val="0"/>
              </a:spcBef>
              <a:spcAft>
                <a:spcPts val="0"/>
              </a:spcAft>
              <a:buClr>
                <a:schemeClr val="dk1"/>
              </a:buClr>
              <a:buSzPts val="1300"/>
              <a:buFont typeface="Proxima Nova"/>
              <a:buNone/>
            </a:pPr>
            <a:r>
              <a:rPr lang="en" b="1">
                <a:solidFill>
                  <a:schemeClr val="dk1"/>
                </a:solidFill>
              </a:rPr>
              <a:t>DO: </a:t>
            </a:r>
            <a:r>
              <a:rPr lang="en">
                <a:solidFill>
                  <a:schemeClr val="dk1"/>
                </a:solidFill>
              </a:rPr>
              <a:t>Give participants a moment to type their responses. </a:t>
            </a:r>
            <a:br>
              <a:rPr lang="en">
                <a:solidFill>
                  <a:schemeClr val="dk1"/>
                </a:solidFill>
              </a:rPr>
            </a:br>
            <a:br>
              <a:rPr lang="en">
                <a:solidFill>
                  <a:schemeClr val="dk1"/>
                </a:solidFill>
              </a:rPr>
            </a:br>
            <a:r>
              <a:rPr lang="en" b="1">
                <a:solidFill>
                  <a:schemeClr val="dk1"/>
                </a:solidFill>
              </a:rPr>
              <a:t>DO: </a:t>
            </a:r>
            <a:r>
              <a:rPr lang="en">
                <a:solidFill>
                  <a:schemeClr val="dk1"/>
                </a:solidFill>
              </a:rPr>
              <a:t>Share that blue is correct because it demonstrates a strong trust in data. </a:t>
            </a:r>
            <a:endParaRPr>
              <a:solidFill>
                <a:schemeClr val="dk1"/>
              </a:solidFill>
            </a:endParaRPr>
          </a:p>
          <a:p>
            <a:pPr marL="0" lvl="0" indent="0" algn="l" rtl="0">
              <a:lnSpc>
                <a:spcPct val="100000"/>
              </a:lnSpc>
              <a:spcBef>
                <a:spcPts val="0"/>
              </a:spcBef>
              <a:spcAft>
                <a:spcPts val="0"/>
              </a:spcAft>
              <a:buClr>
                <a:schemeClr val="dk1"/>
              </a:buClr>
              <a:buSzPts val="1300"/>
              <a:buFont typeface="Proxima Nova"/>
              <a:buNone/>
            </a:pPr>
            <a:endParaRPr>
              <a:solidFill>
                <a:schemeClr val="dk1"/>
              </a:solidFill>
            </a:endParaRPr>
          </a:p>
          <a:p>
            <a:pPr marL="0" lvl="0" indent="0" algn="l" rtl="0">
              <a:lnSpc>
                <a:spcPct val="100000"/>
              </a:lnSpc>
              <a:spcBef>
                <a:spcPts val="0"/>
              </a:spcBef>
              <a:spcAft>
                <a:spcPts val="0"/>
              </a:spcAft>
              <a:buClr>
                <a:schemeClr val="dk1"/>
              </a:buClr>
              <a:buSzPts val="1300"/>
              <a:buFont typeface="Proxima Nova"/>
              <a:buNone/>
            </a:pPr>
            <a:r>
              <a:rPr lang="en" b="1">
                <a:solidFill>
                  <a:schemeClr val="dk1"/>
                </a:solidFill>
              </a:rPr>
              <a:t>TRANSITION: </a:t>
            </a:r>
            <a:r>
              <a:rPr lang="en">
                <a:solidFill>
                  <a:schemeClr val="dk1"/>
                </a:solidFill>
              </a:rPr>
              <a:t>Here’s our next image.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17:notes"/>
          <p:cNvSpPr>
            <a:spLocks noGrp="1" noRot="1" noChangeAspect="1"/>
          </p:cNvSpPr>
          <p:nvPr>
            <p:ph type="sldImg" idx="2"/>
          </p:nvPr>
        </p:nvSpPr>
        <p:spPr>
          <a:xfrm>
            <a:off x="456791" y="694089"/>
            <a:ext cx="6093000" cy="3465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0" name="Google Shape;1450;p17:notes"/>
          <p:cNvSpPr txBox="1">
            <a:spLocks noGrp="1"/>
          </p:cNvSpPr>
          <p:nvPr>
            <p:ph type="body" idx="1"/>
          </p:nvPr>
        </p:nvSpPr>
        <p:spPr>
          <a:xfrm>
            <a:off x="700088" y="4388818"/>
            <a:ext cx="5603700" cy="4159800"/>
          </a:xfrm>
          <a:prstGeom prst="rect">
            <a:avLst/>
          </a:prstGeom>
          <a:noFill/>
          <a:ln>
            <a:noFill/>
          </a:ln>
        </p:spPr>
        <p:txBody>
          <a:bodyPr spcFirstLastPara="1" wrap="square" lIns="91175" tIns="45600" rIns="91175" bIns="45600" anchor="t" anchorCtr="0">
            <a:noAutofit/>
          </a:bodyPr>
          <a:lstStyle/>
          <a:p>
            <a:pPr marL="0" lvl="0" indent="0" algn="l" rtl="0">
              <a:lnSpc>
                <a:spcPct val="100000"/>
              </a:lnSpc>
              <a:spcBef>
                <a:spcPts val="0"/>
              </a:spcBef>
              <a:spcAft>
                <a:spcPts val="0"/>
              </a:spcAft>
              <a:buClr>
                <a:schemeClr val="dk1"/>
              </a:buClr>
              <a:buSzPts val="1300"/>
              <a:buFont typeface="Arial"/>
              <a:buNone/>
            </a:pPr>
            <a:r>
              <a:rPr lang="en" b="1">
                <a:solidFill>
                  <a:schemeClr val="dk1"/>
                </a:solidFill>
              </a:rPr>
              <a:t>Note to Facilitator: </a:t>
            </a:r>
            <a:r>
              <a:rPr lang="en" b="1" i="1">
                <a:solidFill>
                  <a:schemeClr val="dk1"/>
                </a:solidFill>
              </a:rPr>
              <a:t>This slide has a build. The cartoon will be on the screen and the yellow background will appear when you click forward. </a:t>
            </a:r>
            <a:br>
              <a:rPr lang="en" b="1" i="1">
                <a:solidFill>
                  <a:schemeClr val="dk1"/>
                </a:solidFill>
              </a:rPr>
            </a:br>
            <a:br>
              <a:rPr lang="en" b="1" i="1">
                <a:solidFill>
                  <a:schemeClr val="dk1"/>
                </a:solidFill>
              </a:rPr>
            </a:br>
            <a:r>
              <a:rPr lang="en" b="1">
                <a:solidFill>
                  <a:schemeClr val="dk1"/>
                </a:solidFill>
              </a:rPr>
              <a:t>Note to Facilitator: </a:t>
            </a:r>
            <a:r>
              <a:rPr lang="en" b="1" i="1">
                <a:solidFill>
                  <a:schemeClr val="dk1"/>
                </a:solidFill>
              </a:rPr>
              <a:t>You can adjust this activity as needed based on group size or delivery method. For example, if the group is small and virtual, you can just have participants share their guesses verbally while taking some time to ask participants why they made a certain guess. If the group is in person, you can have participants decide on their guesses together in small groups or at tables - the 2 minutes accommodates some time for them to formulate a guess together before you reveal it, you will just want to be sure you let the group know we will be going through multiple rounds so you can keep their attention.  </a:t>
            </a:r>
            <a:endParaRPr b="1">
              <a:solidFill>
                <a:schemeClr val="dk1"/>
              </a:solidFill>
            </a:endParaRPr>
          </a:p>
          <a:p>
            <a:pPr marL="0" lvl="0" indent="0" algn="l" rtl="0">
              <a:lnSpc>
                <a:spcPct val="100000"/>
              </a:lnSpc>
              <a:spcBef>
                <a:spcPts val="0"/>
              </a:spcBef>
              <a:spcAft>
                <a:spcPts val="0"/>
              </a:spcAft>
              <a:buClr>
                <a:schemeClr val="dk1"/>
              </a:buClr>
              <a:buSzPts val="13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300"/>
              <a:buFont typeface="Arial"/>
              <a:buNone/>
            </a:pPr>
            <a:r>
              <a:rPr lang="en" b="1">
                <a:solidFill>
                  <a:schemeClr val="dk1"/>
                </a:solidFill>
              </a:rPr>
              <a:t>2 min</a:t>
            </a:r>
            <a:br>
              <a:rPr lang="en" b="1" i="1">
                <a:solidFill>
                  <a:schemeClr val="dk1"/>
                </a:solidFill>
              </a:rPr>
            </a:br>
            <a:endParaRPr b="1" i="1">
              <a:solidFill>
                <a:schemeClr val="dk1"/>
              </a:solidFill>
            </a:endParaRPr>
          </a:p>
          <a:p>
            <a:pPr marL="0" lvl="0" indent="0" algn="l" rtl="0">
              <a:lnSpc>
                <a:spcPct val="100000"/>
              </a:lnSpc>
              <a:spcBef>
                <a:spcPts val="0"/>
              </a:spcBef>
              <a:spcAft>
                <a:spcPts val="0"/>
              </a:spcAft>
              <a:buClr>
                <a:schemeClr val="dk1"/>
              </a:buClr>
              <a:buSzPts val="1300"/>
              <a:buFont typeface="Arial"/>
              <a:buNone/>
            </a:pPr>
            <a:r>
              <a:rPr lang="en" b="1">
                <a:solidFill>
                  <a:schemeClr val="dk1"/>
                </a:solidFill>
              </a:rPr>
              <a:t>SAY: </a:t>
            </a:r>
            <a:r>
              <a:rPr lang="en">
                <a:solidFill>
                  <a:schemeClr val="dk1"/>
                </a:solidFill>
              </a:rPr>
              <a:t>What quadrant does this cartoon best represent? Type your response in chat. </a:t>
            </a:r>
            <a:endParaRPr>
              <a:solidFill>
                <a:schemeClr val="dk1"/>
              </a:solidFill>
            </a:endParaRPr>
          </a:p>
          <a:p>
            <a:pPr marL="0" lvl="0" indent="0" algn="l" rtl="0">
              <a:lnSpc>
                <a:spcPct val="100000"/>
              </a:lnSpc>
              <a:spcBef>
                <a:spcPts val="0"/>
              </a:spcBef>
              <a:spcAft>
                <a:spcPts val="0"/>
              </a:spcAft>
              <a:buClr>
                <a:schemeClr val="dk1"/>
              </a:buClr>
              <a:buSzPts val="1300"/>
              <a:buFont typeface="Arial"/>
              <a:buNone/>
            </a:pPr>
            <a:endParaRPr>
              <a:solidFill>
                <a:schemeClr val="dk1"/>
              </a:solidFill>
            </a:endParaRPr>
          </a:p>
          <a:p>
            <a:pPr marL="0" lvl="0" indent="0" algn="l" rtl="0">
              <a:lnSpc>
                <a:spcPct val="100000"/>
              </a:lnSpc>
              <a:spcBef>
                <a:spcPts val="0"/>
              </a:spcBef>
              <a:spcAft>
                <a:spcPts val="0"/>
              </a:spcAft>
              <a:buClr>
                <a:schemeClr val="dk1"/>
              </a:buClr>
              <a:buSzPts val="1300"/>
              <a:buFont typeface="Arial"/>
              <a:buNone/>
            </a:pPr>
            <a:r>
              <a:rPr lang="en" b="1">
                <a:solidFill>
                  <a:schemeClr val="dk1"/>
                </a:solidFill>
              </a:rPr>
              <a:t>DO: </a:t>
            </a:r>
            <a:r>
              <a:rPr lang="en">
                <a:solidFill>
                  <a:schemeClr val="dk1"/>
                </a:solidFill>
              </a:rPr>
              <a:t>Give participants a moment to type their responses. </a:t>
            </a:r>
            <a:br>
              <a:rPr lang="en">
                <a:solidFill>
                  <a:schemeClr val="dk1"/>
                </a:solidFill>
              </a:rPr>
            </a:br>
            <a:br>
              <a:rPr lang="en">
                <a:solidFill>
                  <a:schemeClr val="dk1"/>
                </a:solidFill>
              </a:rPr>
            </a:br>
            <a:r>
              <a:rPr lang="en" b="1">
                <a:solidFill>
                  <a:schemeClr val="dk1"/>
                </a:solidFill>
              </a:rPr>
              <a:t>DO: </a:t>
            </a:r>
            <a:r>
              <a:rPr lang="en">
                <a:solidFill>
                  <a:schemeClr val="dk1"/>
                </a:solidFill>
              </a:rPr>
              <a:t>Share that yellow is correct because it shares a perspective that is not traditional, willing to break the rules. </a:t>
            </a:r>
            <a:endParaRPr>
              <a:solidFill>
                <a:schemeClr val="dk1"/>
              </a:solidFill>
            </a:endParaRPr>
          </a:p>
          <a:p>
            <a:pPr marL="0" lvl="0" indent="0" algn="l" rtl="0">
              <a:lnSpc>
                <a:spcPct val="100000"/>
              </a:lnSpc>
              <a:spcBef>
                <a:spcPts val="0"/>
              </a:spcBef>
              <a:spcAft>
                <a:spcPts val="0"/>
              </a:spcAft>
              <a:buClr>
                <a:schemeClr val="dk1"/>
              </a:buClr>
              <a:buSzPts val="1300"/>
              <a:buFont typeface="Arial"/>
              <a:buNone/>
            </a:pPr>
            <a:endParaRPr>
              <a:solidFill>
                <a:schemeClr val="dk1"/>
              </a:solidFill>
            </a:endParaRPr>
          </a:p>
          <a:p>
            <a:pPr marL="0" lvl="0" indent="0" algn="l" rtl="0">
              <a:lnSpc>
                <a:spcPct val="100000"/>
              </a:lnSpc>
              <a:spcBef>
                <a:spcPts val="0"/>
              </a:spcBef>
              <a:spcAft>
                <a:spcPts val="0"/>
              </a:spcAft>
              <a:buSzPts val="1400"/>
              <a:buNone/>
            </a:pPr>
            <a:r>
              <a:rPr lang="en" b="1">
                <a:solidFill>
                  <a:schemeClr val="dk1"/>
                </a:solidFill>
              </a:rPr>
              <a:t>TRANSITION: </a:t>
            </a:r>
            <a:r>
              <a:rPr lang="en">
                <a:solidFill>
                  <a:schemeClr val="dk1"/>
                </a:solidFill>
              </a:rPr>
              <a:t>Great work! </a:t>
            </a:r>
            <a:r>
              <a:rPr lang="en"/>
              <a:t>You clearly have a good working knowledge of Whole Brain</a:t>
            </a:r>
            <a:r>
              <a:rPr lang="en" baseline="30000"/>
              <a:t>®</a:t>
            </a:r>
            <a:r>
              <a:rPr lang="en"/>
              <a:t> Thinking. Now let’s do a quick refresher on the “coordinates” your HBDI</a:t>
            </a:r>
            <a:r>
              <a:rPr lang="en" baseline="30000"/>
              <a:t>®</a:t>
            </a:r>
            <a:r>
              <a:rPr lang="en"/>
              <a:t> profile provides and share our preferences.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7" name="Google Shape;145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3" name="Google Shape;146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b="1">
                <a:solidFill>
                  <a:schemeClr val="dk1"/>
                </a:solidFill>
              </a:rPr>
              <a:t>Note to Facilitator: </a:t>
            </a:r>
            <a:r>
              <a:rPr lang="en" b="1" i="1">
                <a:solidFill>
                  <a:schemeClr val="dk1"/>
                </a:solidFill>
              </a:rPr>
              <a:t>Depending on the group size, or if you are doing an in-person delivery, you might want to make adjustments to the Q&amp;A section of these notes. If the group is large, you may want to skip this portion as you don’t have a lot of time - and you might need the extra time for other activities. </a:t>
            </a:r>
            <a:br>
              <a:rPr lang="en" b="1">
                <a:solidFill>
                  <a:schemeClr val="dk1"/>
                </a:solidFill>
              </a:rPr>
            </a:br>
            <a:br>
              <a:rPr lang="en" b="1">
                <a:solidFill>
                  <a:schemeClr val="dk1"/>
                </a:solidFill>
              </a:rPr>
            </a:br>
            <a:r>
              <a:rPr lang="en" b="1">
                <a:solidFill>
                  <a:schemeClr val="dk1"/>
                </a:solidFill>
              </a:rPr>
              <a:t>Note to Facilitator: </a:t>
            </a:r>
            <a:r>
              <a:rPr lang="en" b="1" i="1">
                <a:solidFill>
                  <a:schemeClr val="dk1"/>
                </a:solidFill>
              </a:rPr>
              <a:t>This slide has a build. The preference strength text will appear one-by-one as you click and appear in the order of low, intermediate, strong and then very strong. Another click will reveal the under pressure text.</a:t>
            </a:r>
            <a:br>
              <a:rPr lang="en" b="1">
                <a:solidFill>
                  <a:schemeClr val="dk1"/>
                </a:solidFill>
              </a:rPr>
            </a:br>
            <a:br>
              <a:rPr lang="en" b="1">
                <a:solidFill>
                  <a:schemeClr val="dk1"/>
                </a:solidFill>
              </a:rPr>
            </a:br>
            <a:r>
              <a:rPr lang="en" b="1">
                <a:solidFill>
                  <a:schemeClr val="dk1"/>
                </a:solidFill>
              </a:rPr>
              <a:t>7 mins</a:t>
            </a:r>
            <a:br>
              <a:rPr lang="en">
                <a:solidFill>
                  <a:schemeClr val="dk1"/>
                </a:solidFill>
              </a:rPr>
            </a:br>
            <a:br>
              <a:rPr lang="en">
                <a:solidFill>
                  <a:schemeClr val="dk1"/>
                </a:solidFill>
              </a:rPr>
            </a:br>
            <a:r>
              <a:rPr lang="en" b="1">
                <a:solidFill>
                  <a:schemeClr val="dk1"/>
                </a:solidFill>
              </a:rPr>
              <a:t>DO: </a:t>
            </a:r>
            <a:r>
              <a:rPr lang="en">
                <a:solidFill>
                  <a:schemeClr val="dk1"/>
                </a:solidFill>
              </a:rPr>
              <a:t>Ask participants to pull up the Thinker Portal (</a:t>
            </a:r>
            <a:r>
              <a:rPr lang="en" u="sng">
                <a:solidFill>
                  <a:schemeClr val="hlink"/>
                </a:solidFill>
                <a:hlinkClick r:id="rId3"/>
              </a:rPr>
              <a:t>https://axon.herrmannsolutions.net/account/login</a:t>
            </a:r>
            <a:r>
              <a:rPr lang="en">
                <a:solidFill>
                  <a:schemeClr val="dk1"/>
                </a:solidFill>
              </a:rPr>
              <a:t>) and go to the “My HBDI</a:t>
            </a:r>
            <a:r>
              <a:rPr lang="en" baseline="30000">
                <a:solidFill>
                  <a:schemeClr val="dk1"/>
                </a:solidFill>
              </a:rPr>
              <a:t>®</a:t>
            </a:r>
            <a:r>
              <a:rPr lang="en">
                <a:solidFill>
                  <a:schemeClr val="dk1"/>
                </a:solidFill>
              </a:rPr>
              <a:t>” tab so they can view their profile. </a:t>
            </a:r>
            <a:br>
              <a:rPr lang="en">
                <a:solidFill>
                  <a:schemeClr val="dk1"/>
                </a:solidFill>
              </a:rPr>
            </a:b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SAY: </a:t>
            </a:r>
            <a:r>
              <a:rPr lang="en">
                <a:solidFill>
                  <a:schemeClr val="dk1"/>
                </a:solidFill>
              </a:rPr>
              <a:t>The HBDI</a:t>
            </a:r>
            <a:r>
              <a:rPr lang="en" baseline="30000">
                <a:solidFill>
                  <a:schemeClr val="dk1"/>
                </a:solidFill>
              </a:rPr>
              <a:t>®</a:t>
            </a:r>
            <a:r>
              <a:rPr lang="en">
                <a:solidFill>
                  <a:schemeClr val="dk1"/>
                </a:solidFill>
              </a:rPr>
              <a:t> doesn’t measure skills or intelligence - it measures your thinking preferences across the four quadrants of the Whole Brain</a:t>
            </a:r>
            <a:r>
              <a:rPr lang="en" baseline="30000">
                <a:solidFill>
                  <a:schemeClr val="dk1"/>
                </a:solidFill>
              </a:rPr>
              <a:t>®</a:t>
            </a:r>
            <a:r>
              <a:rPr lang="en">
                <a:solidFill>
                  <a:schemeClr val="dk1"/>
                </a:solidFill>
              </a:rPr>
              <a:t> Model. It’s about how you prefer to think, not how well you think.</a:t>
            </a:r>
            <a:br>
              <a:rPr lang="en">
                <a:solidFill>
                  <a:schemeClr val="dk1"/>
                </a:solidFill>
              </a:rPr>
            </a:br>
            <a:br>
              <a:rPr lang="en">
                <a:solidFill>
                  <a:schemeClr val="dk1"/>
                </a:solidFill>
              </a:rPr>
            </a:br>
            <a:r>
              <a:rPr lang="en" b="1">
                <a:solidFill>
                  <a:schemeClr val="dk1"/>
                </a:solidFill>
              </a:rPr>
              <a:t>DO: (Click to reveal) </a:t>
            </a:r>
            <a:r>
              <a:rPr lang="en">
                <a:solidFill>
                  <a:schemeClr val="dk1"/>
                </a:solidFill>
              </a:rPr>
              <a:t>Each preference marker on the slide as you provide the quick description. </a:t>
            </a:r>
            <a:br>
              <a:rPr lang="en">
                <a:solidFill>
                  <a:schemeClr val="dk1"/>
                </a:solidFill>
              </a:rPr>
            </a:br>
            <a:endParaRPr>
              <a:solidFill>
                <a:schemeClr val="dk1"/>
              </a:solidFill>
            </a:endParaRPr>
          </a:p>
          <a:p>
            <a:pPr marL="457200" lvl="0" indent="-298450" algn="l" rtl="0">
              <a:spcBef>
                <a:spcPts val="0"/>
              </a:spcBef>
              <a:spcAft>
                <a:spcPts val="0"/>
              </a:spcAft>
              <a:buClr>
                <a:schemeClr val="dk1"/>
              </a:buClr>
              <a:buSzPts val="1100"/>
              <a:buChar char="●"/>
            </a:pPr>
            <a:r>
              <a:rPr lang="en" b="1">
                <a:solidFill>
                  <a:schemeClr val="dk1"/>
                </a:solidFill>
              </a:rPr>
              <a:t>If you have a 3, or low preference (33 or below):</a:t>
            </a:r>
            <a:r>
              <a:rPr lang="en">
                <a:solidFill>
                  <a:schemeClr val="dk1"/>
                </a:solidFill>
              </a:rPr>
              <a:t> These ways of thinking can drain your energy - but it is important to keep in mind that if someone has a low preference, don’t make assumptions. For example, people with low scores in the C, or red quadrant, have feelings like anyone else. They just might not express them as much as others. </a:t>
            </a:r>
            <a:br>
              <a:rPr lang="en">
                <a:solidFill>
                  <a:schemeClr val="dk1"/>
                </a:solidFill>
              </a:rPr>
            </a:br>
            <a:endParaRPr>
              <a:solidFill>
                <a:schemeClr val="dk1"/>
              </a:solidFill>
            </a:endParaRPr>
          </a:p>
          <a:p>
            <a:pPr marL="457200" lvl="0" indent="-298450" algn="l" rtl="0">
              <a:spcBef>
                <a:spcPts val="0"/>
              </a:spcBef>
              <a:spcAft>
                <a:spcPts val="0"/>
              </a:spcAft>
              <a:buClr>
                <a:schemeClr val="dk1"/>
              </a:buClr>
              <a:buSzPts val="1100"/>
              <a:buChar char="●"/>
            </a:pPr>
            <a:r>
              <a:rPr lang="en" b="1">
                <a:solidFill>
                  <a:schemeClr val="dk1"/>
                </a:solidFill>
              </a:rPr>
              <a:t>If you have a 2, or intermediate (34–66):</a:t>
            </a:r>
            <a:r>
              <a:rPr lang="en">
                <a:solidFill>
                  <a:schemeClr val="dk1"/>
                </a:solidFill>
              </a:rPr>
              <a:t> This is often a comfort zone, it isn’t a preference and it isn’t something that you find draining.</a:t>
            </a:r>
            <a:br>
              <a:rPr lang="en">
                <a:solidFill>
                  <a:schemeClr val="dk1"/>
                </a:solidFill>
              </a:rPr>
            </a:br>
            <a:endParaRPr>
              <a:solidFill>
                <a:schemeClr val="dk1"/>
              </a:solidFill>
            </a:endParaRPr>
          </a:p>
          <a:p>
            <a:pPr marL="457200" lvl="0" indent="-298450" algn="l" rtl="0">
              <a:spcBef>
                <a:spcPts val="0"/>
              </a:spcBef>
              <a:spcAft>
                <a:spcPts val="0"/>
              </a:spcAft>
              <a:buClr>
                <a:schemeClr val="dk1"/>
              </a:buClr>
              <a:buSzPts val="1100"/>
              <a:buChar char="●"/>
            </a:pPr>
            <a:r>
              <a:rPr lang="en" b="1">
                <a:solidFill>
                  <a:schemeClr val="dk1"/>
                </a:solidFill>
              </a:rPr>
              <a:t>A 1, or strong preference (67–100):</a:t>
            </a:r>
            <a:r>
              <a:rPr lang="en">
                <a:solidFill>
                  <a:schemeClr val="dk1"/>
                </a:solidFill>
              </a:rPr>
              <a:t> These are primary preferences that you find energizing.</a:t>
            </a:r>
            <a:br>
              <a:rPr lang="en">
                <a:solidFill>
                  <a:schemeClr val="dk1"/>
                </a:solidFill>
              </a:rPr>
            </a:br>
            <a:endParaRPr>
              <a:solidFill>
                <a:schemeClr val="dk1"/>
              </a:solidFill>
            </a:endParaRPr>
          </a:p>
          <a:p>
            <a:pPr marL="457200" lvl="0" indent="-298450" algn="l" rtl="0">
              <a:spcBef>
                <a:spcPts val="0"/>
              </a:spcBef>
              <a:spcAft>
                <a:spcPts val="0"/>
              </a:spcAft>
              <a:buClr>
                <a:schemeClr val="dk1"/>
              </a:buClr>
              <a:buSzPts val="1100"/>
              <a:buChar char="●"/>
            </a:pPr>
            <a:r>
              <a:rPr lang="en" b="1">
                <a:solidFill>
                  <a:schemeClr val="dk1"/>
                </a:solidFill>
              </a:rPr>
              <a:t>A 1+, or very strong preference (100+):</a:t>
            </a:r>
            <a:r>
              <a:rPr lang="en">
                <a:solidFill>
                  <a:schemeClr val="dk1"/>
                </a:solidFill>
              </a:rPr>
              <a:t> This level of preference is often so strong, it is visible to others. So if you are trying to hide it, forget it, everyone already knows. </a:t>
            </a:r>
            <a:br>
              <a:rPr lang="en">
                <a:solidFill>
                  <a:schemeClr val="dk1"/>
                </a:solidFill>
              </a:rPr>
            </a:b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DO: (Click to reveal)</a:t>
            </a:r>
            <a:r>
              <a:rPr lang="en">
                <a:solidFill>
                  <a:schemeClr val="dk1"/>
                </a:solidFill>
              </a:rPr>
              <a:t> the dotted under pressure line.</a:t>
            </a:r>
            <a:br>
              <a:rPr lang="en">
                <a:solidFill>
                  <a:schemeClr val="dk1"/>
                </a:solidFill>
              </a:rPr>
            </a:b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b="1">
                <a:solidFill>
                  <a:schemeClr val="dk1"/>
                </a:solidFill>
              </a:rPr>
              <a:t>SAY: </a:t>
            </a:r>
            <a:r>
              <a:rPr lang="en">
                <a:solidFill>
                  <a:schemeClr val="dk1"/>
                </a:solidFill>
              </a:rPr>
              <a:t>The dotted line shows how your preferences may shift when you are under pressure or stress. Sometimes the under pressure profile is very close to the day-to-day – which means others don’t see “the pressure” even if a person is feeling it. Or, it can also be noticeably different. Often, people perceive you more from the dotted line…because they remember you under pressure.</a:t>
            </a:r>
            <a:br>
              <a:rPr lang="en">
                <a:solidFill>
                  <a:schemeClr val="dk1"/>
                </a:solidFill>
              </a:rPr>
            </a:b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b="1">
                <a:solidFill>
                  <a:schemeClr val="dk1"/>
                </a:solidFill>
              </a:rPr>
              <a:t>DO: </a:t>
            </a:r>
            <a:r>
              <a:rPr lang="en">
                <a:solidFill>
                  <a:schemeClr val="dk1"/>
                </a:solidFill>
              </a:rPr>
              <a:t>Take </a:t>
            </a:r>
            <a:r>
              <a:rPr lang="en" b="1">
                <a:solidFill>
                  <a:schemeClr val="dk1"/>
                </a:solidFill>
              </a:rPr>
              <a:t>4 minutes</a:t>
            </a:r>
            <a:r>
              <a:rPr lang="en">
                <a:solidFill>
                  <a:schemeClr val="dk1"/>
                </a:solidFill>
              </a:rPr>
              <a:t> to answer any questions. </a:t>
            </a:r>
            <a:br>
              <a:rPr lang="en" b="1">
                <a:solidFill>
                  <a:schemeClr val="dk1"/>
                </a:solidFill>
              </a:rPr>
            </a:br>
            <a:br>
              <a:rPr lang="en" b="1">
                <a:solidFill>
                  <a:schemeClr val="dk1"/>
                </a:solidFill>
              </a:rPr>
            </a:br>
            <a:r>
              <a:rPr lang="en" b="1">
                <a:solidFill>
                  <a:schemeClr val="dk1"/>
                </a:solidFill>
              </a:rPr>
              <a:t>	ASK: </a:t>
            </a:r>
            <a:r>
              <a:rPr lang="en">
                <a:solidFill>
                  <a:schemeClr val="dk1"/>
                </a:solidFill>
              </a:rPr>
              <a:t>Does anyone have any questions about reading the HBDI</a:t>
            </a:r>
            <a:r>
              <a:rPr lang="en" baseline="30000">
                <a:solidFill>
                  <a:schemeClr val="dk1"/>
                </a:solidFill>
              </a:rPr>
              <a:t>®</a:t>
            </a:r>
            <a:r>
              <a:rPr lang="en">
                <a:solidFill>
                  <a:schemeClr val="dk1"/>
                </a:solidFill>
              </a:rPr>
              <a:t> profile preference code? Or the HBDI</a:t>
            </a:r>
            <a:r>
              <a:rPr lang="en" baseline="30000">
                <a:solidFill>
                  <a:schemeClr val="dk1"/>
                </a:solidFill>
              </a:rPr>
              <a:t>®</a:t>
            </a:r>
            <a:r>
              <a:rPr lang="en">
                <a:solidFill>
                  <a:schemeClr val="dk1"/>
                </a:solidFill>
              </a:rPr>
              <a:t> in general?</a:t>
            </a:r>
            <a:br>
              <a:rPr lang="en">
                <a:solidFill>
                  <a:schemeClr val="dk1"/>
                </a:solidFill>
              </a:rPr>
            </a:br>
            <a:br>
              <a:rPr lang="en">
                <a:solidFill>
                  <a:schemeClr val="dk1"/>
                </a:solidFill>
              </a:rPr>
            </a:br>
            <a:r>
              <a:rPr lang="en">
                <a:solidFill>
                  <a:schemeClr val="dk1"/>
                </a:solidFill>
              </a:rPr>
              <a:t>	</a:t>
            </a:r>
            <a:r>
              <a:rPr lang="en" b="1">
                <a:solidFill>
                  <a:schemeClr val="dk1"/>
                </a:solidFill>
              </a:rPr>
              <a:t>Note to Facilitator: </a:t>
            </a:r>
            <a:r>
              <a:rPr lang="en" b="1" i="1">
                <a:solidFill>
                  <a:schemeClr val="dk1"/>
                </a:solidFill>
              </a:rPr>
              <a:t>Here are some questions you might hear:</a:t>
            </a:r>
            <a:endParaRPr b="1" i="1">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i="1">
              <a:solidFill>
                <a:schemeClr val="dk1"/>
              </a:solidFill>
            </a:endParaRPr>
          </a:p>
          <a:p>
            <a:pPr marL="914400" lvl="0" indent="-298450" algn="l" rtl="0">
              <a:lnSpc>
                <a:spcPct val="100000"/>
              </a:lnSpc>
              <a:spcBef>
                <a:spcPts val="0"/>
              </a:spcBef>
              <a:spcAft>
                <a:spcPts val="0"/>
              </a:spcAft>
              <a:buClr>
                <a:schemeClr val="dk1"/>
              </a:buClr>
              <a:buSzPts val="1100"/>
              <a:buChar char="●"/>
            </a:pPr>
            <a:r>
              <a:rPr lang="en" b="1" i="1">
                <a:solidFill>
                  <a:schemeClr val="dk1"/>
                </a:solidFill>
              </a:rPr>
              <a:t>Can my profile change? ANSWER: </a:t>
            </a:r>
            <a:r>
              <a:rPr lang="en">
                <a:solidFill>
                  <a:schemeClr val="dk1"/>
                </a:solidFill>
              </a:rPr>
              <a:t>Yes, someone's HBDI</a:t>
            </a:r>
            <a:r>
              <a:rPr lang="en" baseline="30000">
                <a:solidFill>
                  <a:schemeClr val="dk1"/>
                </a:solidFill>
              </a:rPr>
              <a:t>®</a:t>
            </a:r>
            <a:r>
              <a:rPr lang="en">
                <a:solidFill>
                  <a:schemeClr val="dk1"/>
                </a:solidFill>
              </a:rPr>
              <a:t> profile </a:t>
            </a:r>
            <a:r>
              <a:rPr lang="en" i="1">
                <a:solidFill>
                  <a:schemeClr val="dk1"/>
                </a:solidFill>
              </a:rPr>
              <a:t>can</a:t>
            </a:r>
            <a:r>
              <a:rPr lang="en">
                <a:solidFill>
                  <a:schemeClr val="dk1"/>
                </a:solidFill>
              </a:rPr>
              <a:t> change over time - but the changes are typically gradual, not dramatic, and often related to life stage, role changes, or significant personal development.</a:t>
            </a:r>
            <a:br>
              <a:rPr lang="en">
                <a:solidFill>
                  <a:schemeClr val="dk1"/>
                </a:solidFill>
              </a:rPr>
            </a:br>
            <a:endParaRPr>
              <a:solidFill>
                <a:schemeClr val="dk1"/>
              </a:solidFill>
            </a:endParaRPr>
          </a:p>
          <a:p>
            <a:pPr marL="914400" lvl="0" indent="-298450" algn="l" rtl="0">
              <a:lnSpc>
                <a:spcPct val="100000"/>
              </a:lnSpc>
              <a:spcBef>
                <a:spcPts val="0"/>
              </a:spcBef>
              <a:spcAft>
                <a:spcPts val="0"/>
              </a:spcAft>
              <a:buClr>
                <a:schemeClr val="dk1"/>
              </a:buClr>
              <a:buSzPts val="1100"/>
              <a:buChar char="●"/>
            </a:pPr>
            <a:r>
              <a:rPr lang="en" b="1" i="1">
                <a:solidFill>
                  <a:schemeClr val="dk1"/>
                </a:solidFill>
              </a:rPr>
              <a:t>What if my under pressure score in a specific quadrant is zero? ANSWER: </a:t>
            </a:r>
            <a:r>
              <a:rPr lang="en">
                <a:solidFill>
                  <a:schemeClr val="dk1"/>
                </a:solidFill>
              </a:rPr>
              <a:t>A zero in an HBDI</a:t>
            </a:r>
            <a:r>
              <a:rPr lang="en" baseline="30000">
                <a:solidFill>
                  <a:schemeClr val="dk1"/>
                </a:solidFill>
              </a:rPr>
              <a:t>®</a:t>
            </a:r>
            <a:r>
              <a:rPr lang="en">
                <a:solidFill>
                  <a:schemeClr val="dk1"/>
                </a:solidFill>
              </a:rPr>
              <a:t> quadrant under pressure means the person has no </a:t>
            </a:r>
            <a:r>
              <a:rPr lang="en" i="1">
                <a:solidFill>
                  <a:schemeClr val="dk1"/>
                </a:solidFill>
              </a:rPr>
              <a:t>measurable preference</a:t>
            </a:r>
            <a:r>
              <a:rPr lang="en">
                <a:solidFill>
                  <a:schemeClr val="dk1"/>
                </a:solidFill>
              </a:rPr>
              <a:t> for that type of thinking under pressure, not that they lack the ability - it’s an insight into where they’re least likely to focus when under pressure. It highlights potential blind spots and growth areas, especially under pressure, but everyone still has access to all four quadrants.</a:t>
            </a:r>
            <a:endParaRPr>
              <a:solidFill>
                <a:schemeClr val="dk1"/>
              </a:solidFill>
            </a:endParaRPr>
          </a:p>
          <a:p>
            <a:pPr marL="0" lvl="0" indent="457200" algn="l" rtl="0">
              <a:lnSpc>
                <a:spcPct val="100000"/>
              </a:lnSpc>
              <a:spcBef>
                <a:spcPts val="0"/>
              </a:spcBef>
              <a:spcAft>
                <a:spcPts val="0"/>
              </a:spcAft>
              <a:buSzPts val="1100"/>
              <a:buNone/>
            </a:pPr>
            <a:br>
              <a:rPr lang="en">
                <a:solidFill>
                  <a:schemeClr val="dk1"/>
                </a:solidFill>
              </a:rPr>
            </a:br>
            <a:r>
              <a:rPr lang="en" b="1">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TRANSITION:</a:t>
            </a:r>
            <a:r>
              <a:rPr lang="en">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a:t>
            </a:r>
            <a:r>
              <a:rPr lang="en">
                <a:solidFill>
                  <a:schemeClr val="dk1"/>
                </a:solidFill>
              </a:rPr>
              <a:t>Thank you for your questions! Now that we have an understanding of how the data is presented, let’s give you some time to share how you think! </a:t>
            </a:r>
            <a:endParaRPr>
              <a:solidFill>
                <a:schemeClr val="dk1"/>
              </a:solidFill>
            </a:endParaRPr>
          </a:p>
        </p:txBody>
      </p:sp>
      <p:sp>
        <p:nvSpPr>
          <p:cNvPr id="1464" name="Google Shape;146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9" name="Google Shape;130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9" name="Google Shape;1489;p19: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 to Trainer: </a:t>
            </a:r>
            <a:r>
              <a:rPr lang="en" b="1" i="1">
                <a:solidFill>
                  <a:schemeClr val="dk1"/>
                </a:solidFill>
              </a:rPr>
              <a:t>This activity uses breakout rooms, so be sure to set up groupings before hand, or use random assignments if the group is large. </a:t>
            </a:r>
            <a:br>
              <a:rPr lang="en" b="1" i="1">
                <a:solidFill>
                  <a:schemeClr val="dk1"/>
                </a:solidFill>
              </a:rPr>
            </a:br>
            <a:br>
              <a:rPr lang="en" b="1" i="1">
                <a:solidFill>
                  <a:schemeClr val="dk1"/>
                </a:solidFill>
              </a:rPr>
            </a:br>
            <a:r>
              <a:rPr lang="en" b="1">
                <a:solidFill>
                  <a:schemeClr val="dk1"/>
                </a:solidFill>
              </a:rPr>
              <a:t>Note to Trainer: </a:t>
            </a:r>
            <a:r>
              <a:rPr lang="en" b="1" i="1">
                <a:solidFill>
                  <a:schemeClr val="dk1"/>
                </a:solidFill>
              </a:rPr>
              <a:t>If delivering in person, you can have people form small groups at their tables. </a:t>
            </a:r>
            <a:br>
              <a:rPr lang="en" b="1">
                <a:solidFill>
                  <a:schemeClr val="dk1"/>
                </a:solidFill>
              </a:rPr>
            </a:br>
            <a:br>
              <a:rPr lang="en" b="1">
                <a:solidFill>
                  <a:schemeClr val="dk1"/>
                </a:solidFill>
              </a:rPr>
            </a:br>
            <a:r>
              <a:rPr lang="en" b="1">
                <a:solidFill>
                  <a:schemeClr val="dk1"/>
                </a:solidFill>
              </a:rPr>
              <a:t>20 mins </a:t>
            </a:r>
            <a:br>
              <a:rPr lang="en" b="1">
                <a:solidFill>
                  <a:schemeClr val="dk1"/>
                </a:solidFill>
              </a:rPr>
            </a:b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For this activity, we will:</a:t>
            </a:r>
            <a:br>
              <a:rPr lang="en">
                <a:solidFill>
                  <a:schemeClr val="dk1"/>
                </a:solidFill>
              </a:rPr>
            </a:b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Send you to breakout groups of three.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Each person will have </a:t>
            </a:r>
            <a:r>
              <a:rPr lang="en" b="1">
                <a:solidFill>
                  <a:schemeClr val="dk1"/>
                </a:solidFill>
              </a:rPr>
              <a:t>5 minutes</a:t>
            </a:r>
            <a:r>
              <a:rPr lang="en">
                <a:solidFill>
                  <a:schemeClr val="dk1"/>
                </a:solidFill>
              </a:rPr>
              <a:t> to discuss how their profile shows up by sharing their insights related to how they interpret their profile, what they do, what they are working towards, what motivates them and how best to work with them.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 will give you a minute open your “Whole Brain</a:t>
            </a:r>
            <a:r>
              <a:rPr lang="en" baseline="30000">
                <a:solidFill>
                  <a:schemeClr val="dk1"/>
                </a:solidFill>
              </a:rPr>
              <a:t>®</a:t>
            </a:r>
            <a:r>
              <a:rPr lang="en">
                <a:solidFill>
                  <a:schemeClr val="dk1"/>
                </a:solidFill>
              </a:rPr>
              <a:t> Profile” in the Thinker Portal (</a:t>
            </a:r>
            <a:r>
              <a:rPr lang="en" u="sng">
                <a:solidFill>
                  <a:schemeClr val="hlink"/>
                </a:solidFill>
                <a:hlinkClick r:id="rId3"/>
              </a:rPr>
              <a:t>https://axon.herrmannsolutions.net/account/login</a:t>
            </a:r>
            <a:r>
              <a:rPr lang="en">
                <a:solidFill>
                  <a:schemeClr val="dk1"/>
                </a:solidFill>
              </a:rPr>
              <a:t>) for insights now and when you are in your breakout rooms. Hover over your initials in the top right corner of the Thinker Portal to find your “Whole Brain</a:t>
            </a:r>
            <a:r>
              <a:rPr lang="en" baseline="30000">
                <a:solidFill>
                  <a:schemeClr val="dk1"/>
                </a:solidFill>
              </a:rPr>
              <a:t>®</a:t>
            </a:r>
            <a:r>
              <a:rPr lang="en">
                <a:solidFill>
                  <a:schemeClr val="dk1"/>
                </a:solidFill>
              </a:rPr>
              <a:t> Profile”.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You will all have </a:t>
            </a:r>
            <a:r>
              <a:rPr lang="en" b="1">
                <a:solidFill>
                  <a:schemeClr val="dk1"/>
                </a:solidFill>
              </a:rPr>
              <a:t>15 minutes</a:t>
            </a:r>
            <a:r>
              <a:rPr lang="en">
                <a:solidFill>
                  <a:schemeClr val="dk1"/>
                </a:solidFill>
              </a:rPr>
              <a:t> in your small groups before we bring you back. </a:t>
            </a:r>
            <a:br>
              <a:rPr lang="en">
                <a:solidFill>
                  <a:schemeClr val="dk1"/>
                </a:solidFill>
              </a:rPr>
            </a:b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DO: </a:t>
            </a:r>
            <a:r>
              <a:rPr lang="en">
                <a:solidFill>
                  <a:schemeClr val="dk1"/>
                </a:solidFill>
              </a:rPr>
              <a:t>Ask if there are any questions and send participants into their small groups of three. Send reminders every </a:t>
            </a:r>
            <a:r>
              <a:rPr lang="en" b="1">
                <a:solidFill>
                  <a:schemeClr val="dk1"/>
                </a:solidFill>
              </a:rPr>
              <a:t>5 minutes</a:t>
            </a:r>
            <a:r>
              <a:rPr lang="en">
                <a:solidFill>
                  <a:schemeClr val="dk1"/>
                </a:solidFill>
              </a:rPr>
              <a:t> if possible to nudge the group to have the next person share.</a:t>
            </a:r>
            <a:br>
              <a:rPr lang="en">
                <a:solidFill>
                  <a:schemeClr val="dk1"/>
                </a:solidFill>
              </a:rPr>
            </a:br>
            <a:br>
              <a:rPr lang="en">
                <a:solidFill>
                  <a:schemeClr val="dk1"/>
                </a:solidFill>
              </a:rPr>
            </a:br>
            <a:r>
              <a:rPr lang="en" b="1">
                <a:solidFill>
                  <a:schemeClr val="dk1"/>
                </a:solidFill>
              </a:rPr>
              <a:t>DO: </a:t>
            </a:r>
            <a:r>
              <a:rPr lang="en">
                <a:solidFill>
                  <a:schemeClr val="dk1"/>
                </a:solidFill>
              </a:rPr>
              <a:t>Stay on this slide for the welcome back from the activity. </a:t>
            </a:r>
            <a:br>
              <a:rPr lang="en">
                <a:solidFill>
                  <a:schemeClr val="dk1"/>
                </a:solidFill>
              </a:rPr>
            </a:br>
            <a:br>
              <a:rPr lang="en">
                <a:solidFill>
                  <a:schemeClr val="dk1"/>
                </a:solidFill>
              </a:rPr>
            </a:br>
            <a:r>
              <a:rPr lang="en" b="1">
                <a:solidFill>
                  <a:schemeClr val="dk1"/>
                </a:solidFill>
              </a:rPr>
              <a:t>SAY: </a:t>
            </a:r>
            <a:r>
              <a:rPr lang="en">
                <a:solidFill>
                  <a:schemeClr val="dk1"/>
                </a:solidFill>
              </a:rPr>
              <a:t>Thank you all for your sharing! We are going to take a 5 minute break and when we get back we will dig into a key aspect of Whole Brain</a:t>
            </a:r>
            <a:r>
              <a:rPr lang="en" baseline="30000">
                <a:solidFill>
                  <a:schemeClr val="dk1"/>
                </a:solidFill>
              </a:rPr>
              <a:t>®</a:t>
            </a:r>
            <a:r>
              <a:rPr lang="en">
                <a:solidFill>
                  <a:schemeClr val="dk1"/>
                </a:solidFill>
              </a:rPr>
              <a:t> Communication - we call it cluespotting.</a:t>
            </a:r>
            <a:endParaRPr b="1"/>
          </a:p>
        </p:txBody>
      </p:sp>
      <p:sp>
        <p:nvSpPr>
          <p:cNvPr id="1490" name="Google Shape;1490;p19: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600" rIns="91175" bIns="456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3b500dbf52f_0_20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0" name="Google Shape;1500;g3b500dbf52f_0_20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i="1"/>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6" name="Google Shape;150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3b500dbf52f_0_1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2" name="Google Shape;1512;g3b500dbf52f_0_1628: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This slide contains a build. The quote and image on the slide will appear when you click to move forward.</a:t>
            </a:r>
            <a:br>
              <a:rPr lang="en" b="1">
                <a:solidFill>
                  <a:schemeClr val="dk1"/>
                </a:solidFill>
              </a:rPr>
            </a:br>
            <a:br>
              <a:rPr lang="en" b="1">
                <a:solidFill>
                  <a:schemeClr val="dk1"/>
                </a:solidFill>
              </a:rPr>
            </a:br>
            <a:r>
              <a:rPr lang="en" b="1">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2</a:t>
            </a:r>
            <a:r>
              <a:rPr lang="en" b="1">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mins</a:t>
            </a:r>
            <a:endParaRPr>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b="1">
                <a:solidFill>
                  <a:schemeClr val="dk1"/>
                </a:solidFill>
              </a:rPr>
              <a:t>SAY: </a:t>
            </a:r>
            <a:r>
              <a:rPr lang="en">
                <a:solidFill>
                  <a:schemeClr val="dk1"/>
                </a:solidFill>
              </a:rPr>
              <a:t>Have you ever walked out of a meeting or conversation thinking, </a:t>
            </a:r>
            <a:r>
              <a:rPr lang="en" i="1">
                <a:solidFill>
                  <a:schemeClr val="dk1"/>
                </a:solidFill>
              </a:rPr>
              <a:t>“</a:t>
            </a:r>
            <a:r>
              <a:rPr lang="en">
                <a:solidFill>
                  <a:schemeClr val="dk1"/>
                </a:solidFill>
              </a:rPr>
              <a:t>That did not land the way I meant it to”? Maybe you shared something important - and got silence. Or someone reacted in a way that totally caught you off guard.</a:t>
            </a:r>
            <a:endParaRPr>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rPr>
              <a:t>These moments aren’t just misfires. They’re often mismatches in how we think - and how we communicate.</a:t>
            </a:r>
            <a:endParaRPr>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b="1">
                <a:solidFill>
                  <a:schemeClr val="dk1"/>
                </a:solidFill>
              </a:rPr>
              <a:t>DO: (Click to reveal) </a:t>
            </a:r>
            <a:r>
              <a:rPr lang="en">
                <a:solidFill>
                  <a:schemeClr val="dk1"/>
                </a:solidFill>
              </a:rPr>
              <a:t>quote and image.</a:t>
            </a:r>
            <a:endParaRPr>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rPr>
              <a:t>Stephen Covey once said, "Seek first to understand, then to be understood."</a:t>
            </a:r>
            <a:r>
              <a:rPr lang="en" i="1">
                <a:solidFill>
                  <a:schemeClr val="dk1"/>
                </a:solidFill>
              </a:rPr>
              <a:t> </a:t>
            </a:r>
            <a:r>
              <a:rPr lang="en">
                <a:solidFill>
                  <a:schemeClr val="dk1"/>
                </a:solidFill>
              </a:rPr>
              <a:t>It’s a powerful reminder - and one that aligns well with the principles of Whole Brain</a:t>
            </a:r>
            <a:r>
              <a:rPr lang="en" baseline="30000">
                <a:solidFill>
                  <a:schemeClr val="dk1"/>
                </a:solidFill>
              </a:rPr>
              <a:t>®</a:t>
            </a:r>
            <a:r>
              <a:rPr lang="en">
                <a:solidFill>
                  <a:schemeClr val="dk1"/>
                </a:solidFill>
              </a:rPr>
              <a:t> communication. Whole Brain</a:t>
            </a:r>
            <a:r>
              <a:rPr lang="en" baseline="30000">
                <a:solidFill>
                  <a:schemeClr val="dk1"/>
                </a:solidFill>
              </a:rPr>
              <a:t>®</a:t>
            </a:r>
            <a:r>
              <a:rPr lang="en">
                <a:solidFill>
                  <a:schemeClr val="dk1"/>
                </a:solidFill>
              </a:rPr>
              <a:t> communication is about recognizing that people with different thinking preferences want and need different things when they communicate.</a:t>
            </a:r>
            <a:endParaRPr>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rPr>
              <a:t>We often believe we’ve sent our message clearly - because we used language that </a:t>
            </a:r>
            <a:r>
              <a:rPr lang="en" i="1">
                <a:solidFill>
                  <a:schemeClr val="dk1"/>
                </a:solidFill>
              </a:rPr>
              <a:t>we</a:t>
            </a:r>
            <a:r>
              <a:rPr lang="en">
                <a:solidFill>
                  <a:schemeClr val="dk1"/>
                </a:solidFill>
              </a:rPr>
              <a:t> understand. But effective communication isn’t just about what we say - it’s about making sure it lands.</a:t>
            </a:r>
            <a:endParaRPr>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rPr>
              <a:t>That’s where Cluespotting comes in. It’s a tool to help you listen for the subtle, quadrant-specific signals others give and respond in a way that meets them where they are.</a:t>
            </a:r>
            <a:endParaRPr>
              <a:solidFill>
                <a:schemeClr val="dk1"/>
              </a:solidFill>
            </a:endParaRPr>
          </a:p>
          <a:p>
            <a:pPr marL="0" marR="381000" lvl="0" indent="0" algn="l" rtl="0">
              <a:lnSpc>
                <a:spcPct val="115000"/>
              </a:lnSpc>
              <a:spcBef>
                <a:spcPts val="1200"/>
              </a:spcBef>
              <a:spcAft>
                <a:spcPts val="1200"/>
              </a:spcAft>
              <a:buClr>
                <a:schemeClr val="dk1"/>
              </a:buClr>
              <a:buSzPts val="1100"/>
              <a:buFont typeface="Arial"/>
              <a:buNone/>
            </a:pPr>
            <a:r>
              <a:rPr lang="en" b="1">
                <a:solidFill>
                  <a:schemeClr val="dk1"/>
                </a:solidFill>
              </a:rPr>
              <a:t>TRANSITION:</a:t>
            </a:r>
            <a:r>
              <a:rPr lang="en">
                <a:solidFill>
                  <a:schemeClr val="dk1"/>
                </a:solidFill>
              </a:rPr>
              <a:t> Let’s explore how Cluespotting helps you recognize those patterns in real time - so you can connect more effectively, immediately.</a:t>
            </a:r>
            <a:endParaRPr>
              <a:solidFill>
                <a:schemeClr val="dk1"/>
              </a:solidFill>
            </a:endParaRPr>
          </a:p>
        </p:txBody>
      </p:sp>
      <p:sp>
        <p:nvSpPr>
          <p:cNvPr id="1513" name="Google Shape;1513;g3b500dbf52f_0_1628: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600" rIns="91175" bIns="456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3b500dbf52f_0_1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5" name="Google Shape;1525;g3b500dbf52f_0_1920: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If your group is large, you can adjust the facilitator notes so the short activity is a table or pair conversation. For example, you could introduce each of the quadrants, provide commentary and then give participants 5 minutes to discuss a key question or two from the original activity. </a:t>
            </a:r>
            <a:br>
              <a:rPr lang="en" b="1">
                <a:solidFill>
                  <a:schemeClr val="dk1"/>
                </a:solidFill>
              </a:rPr>
            </a:br>
            <a:br>
              <a:rPr lang="en" b="1">
                <a:solidFill>
                  <a:schemeClr val="dk1"/>
                </a:solidFill>
              </a:rPr>
            </a:br>
            <a:r>
              <a:rPr lang="en" b="1">
                <a:solidFill>
                  <a:schemeClr val="dk1"/>
                </a:solidFill>
              </a:rPr>
              <a:t>Note to Facilitator:</a:t>
            </a:r>
            <a:r>
              <a:rPr lang="en">
                <a:solidFill>
                  <a:schemeClr val="dk1"/>
                </a:solidFill>
              </a:rPr>
              <a:t> </a:t>
            </a:r>
            <a:r>
              <a:rPr lang="en" b="1" i="1">
                <a:solidFill>
                  <a:schemeClr val="dk1"/>
                </a:solidFill>
              </a:rPr>
              <a:t>This slide has a build. The phrases in each quadrant will be revealed as you click forward in the presentation.</a:t>
            </a:r>
            <a:br>
              <a:rPr lang="en" b="1" i="1">
                <a:solidFill>
                  <a:schemeClr val="dk1"/>
                </a:solidFill>
              </a:rPr>
            </a:br>
            <a:br>
              <a:rPr lang="en" b="1" i="1">
                <a:solidFill>
                  <a:schemeClr val="dk1"/>
                </a:solidFill>
              </a:rPr>
            </a:br>
            <a:r>
              <a:rPr lang="en" b="1">
                <a:solidFill>
                  <a:schemeClr val="dk1"/>
                </a:solidFill>
              </a:rPr>
              <a:t>13 mins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SAY:</a:t>
            </a:r>
            <a:r>
              <a:rPr lang="en">
                <a:solidFill>
                  <a:schemeClr val="dk1"/>
                </a:solidFill>
              </a:rPr>
              <a:t> People rarely tell us directly, "I prefer facts" or "I want to focus on people." Instead, they give us clues in their words, tone, pace, and energy.</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Maybe someone lights up when talking about data…</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Or leans in when discussing timelines…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Or gets animated when brainstorming ideas…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Or focuses on how a change will impact the team.</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These subtle signals are all thinking clues.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 Cluespotting Compass helps us organize what we notice so we can better understand where someone is coming from - and adapt our response so our message connects.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Just like a compass points to direction, this helps us orient in conversations. Once we notice where the clues point, we can choose how to stretch.</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DO:</a:t>
            </a:r>
            <a:r>
              <a:rPr lang="en">
                <a:solidFill>
                  <a:schemeClr val="dk1"/>
                </a:solidFill>
              </a:rPr>
              <a:t> </a:t>
            </a:r>
            <a:r>
              <a:rPr lang="en" b="1">
                <a:solidFill>
                  <a:schemeClr val="dk1"/>
                </a:solidFill>
              </a:rPr>
              <a:t>(Click to reveal each quadrant) </a:t>
            </a:r>
            <a:r>
              <a:rPr lang="en">
                <a:solidFill>
                  <a:schemeClr val="dk1"/>
                </a:solidFill>
              </a:rPr>
              <a:t>After each reveal:</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Briefly highlight one key phrase (you do not need to read them all).</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Ask:</a:t>
            </a:r>
            <a:r>
              <a:rPr lang="en">
                <a:solidFill>
                  <a:schemeClr val="dk1"/>
                </a:solidFill>
              </a:rPr>
              <a:t> "What's a phrase you've heard someone else say recently that feels like a clue for this quadrant?" </a:t>
            </a:r>
            <a:r>
              <a:rPr lang="en" b="1">
                <a:solidFill>
                  <a:schemeClr val="dk1"/>
                </a:solidFill>
              </a:rPr>
              <a:t>OR</a:t>
            </a:r>
            <a:r>
              <a:rPr lang="en">
                <a:solidFill>
                  <a:schemeClr val="dk1"/>
                </a:solidFill>
              </a:rPr>
              <a:t> "When have you heard language like this show up in your team's conversations?"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Invite responses in chat or verbally (keep verbal examples to 1–2).</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After 2-3 examples, ASK:</a:t>
            </a:r>
            <a:r>
              <a:rPr lang="en">
                <a:solidFill>
                  <a:schemeClr val="dk1"/>
                </a:solidFill>
              </a:rPr>
              <a:t> "And when you hear phrases like these, what does that tell you about what that person needs from the conversation?"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Acknowledge patterns you hear (e.g., "Lots of Blue clues today - makes sense given the nature of your work!").</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SAY:</a:t>
            </a:r>
            <a:r>
              <a:rPr lang="en">
                <a:solidFill>
                  <a:schemeClr val="dk1"/>
                </a:solidFill>
              </a:rPr>
              <a:t> This awareness matters because we naturally tune into clues that match our own preferences. If you're strong in the A quadrant, you might immediately pick up on someone asking "What's the ROI?" but completely miss when they're also worried about team morale. Cluespotting is about widening your listening range.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TRANSITION:</a:t>
            </a:r>
            <a:r>
              <a:rPr lang="en">
                <a:solidFill>
                  <a:schemeClr val="dk1"/>
                </a:solidFill>
              </a:rPr>
              <a:t> Of course, conversations aren't always this neat. People blend preferences all the time. Someone might start with the facts… then shift into the process… or talk about team impact while pitching a big idea. These blended clues are just as important because they tell us we may need to stretch in more than one direction depending on what the moment calls for.</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Let's practice with a few examples.</a:t>
            </a:r>
            <a:endParaRPr b="1">
              <a:solidFill>
                <a:schemeClr val="dk1"/>
              </a:solidFill>
            </a:endParaRPr>
          </a:p>
        </p:txBody>
      </p:sp>
      <p:sp>
        <p:nvSpPr>
          <p:cNvPr id="1526" name="Google Shape;1526;g3b500dbf52f_0_1920: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600" rIns="91175" bIns="456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3b500dbf52f_0_1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5" name="Google Shape;1555;g3b500dbf52f_0_1953: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spcBef>
                <a:spcPts val="0"/>
              </a:spcBef>
              <a:spcAft>
                <a:spcPts val="0"/>
              </a:spcAft>
              <a:buClr>
                <a:schemeClr val="dk1"/>
              </a:buClr>
              <a:buSzPts val="1300"/>
              <a:buFont typeface="Proxima Nova"/>
              <a:buNone/>
            </a:pPr>
            <a:r>
              <a:rPr lang="en" b="1">
                <a:solidFill>
                  <a:schemeClr val="dk1"/>
                </a:solidFill>
              </a:rPr>
              <a:t>Note to Facilitator: </a:t>
            </a:r>
            <a:r>
              <a:rPr lang="en" b="1" i="1">
                <a:solidFill>
                  <a:schemeClr val="dk1"/>
                </a:solidFill>
              </a:rPr>
              <a:t>If the group is large, you can shift this to a table activity. You can have participants quickly share their guesses, keep a tally of correct answers and then give them 3-4 minutes to debrief around a question from the original debrief. </a:t>
            </a:r>
            <a:br>
              <a:rPr lang="en" b="1">
                <a:solidFill>
                  <a:schemeClr val="dk1"/>
                </a:solidFill>
              </a:rPr>
            </a:br>
            <a:br>
              <a:rPr lang="en" b="1">
                <a:solidFill>
                  <a:schemeClr val="dk1"/>
                </a:solidFill>
              </a:rPr>
            </a:br>
            <a:r>
              <a:rPr lang="en" b="1">
                <a:solidFill>
                  <a:schemeClr val="dk1"/>
                </a:solidFill>
              </a:rPr>
              <a:t>Note to Facilitator: </a:t>
            </a:r>
            <a:r>
              <a:rPr lang="en" b="1" i="1">
                <a:solidFill>
                  <a:schemeClr val="dk1"/>
                </a:solidFill>
              </a:rPr>
              <a:t>This slide has a build. One click forward will reveal the first statement. The next click will reveal the answer. There are a total of four statements and they will follow this pattern. </a:t>
            </a:r>
            <a:br>
              <a:rPr lang="en" b="1">
                <a:solidFill>
                  <a:schemeClr val="dk1"/>
                </a:solidFill>
              </a:rPr>
            </a:br>
            <a:br>
              <a:rPr lang="en" b="1">
                <a:solidFill>
                  <a:schemeClr val="dk1"/>
                </a:solidFill>
              </a:rPr>
            </a:br>
            <a:r>
              <a:rPr lang="en" b="1">
                <a:solidFill>
                  <a:schemeClr val="dk1"/>
                </a:solidFill>
              </a:rPr>
              <a:t>12 minutes </a:t>
            </a:r>
            <a:endParaRPr>
              <a:solidFill>
                <a:schemeClr val="dk1"/>
              </a:solidFill>
            </a:endParaRPr>
          </a:p>
          <a:p>
            <a:pPr marL="0" lvl="0" indent="0" algn="l" rtl="0">
              <a:lnSpc>
                <a:spcPct val="115000"/>
              </a:lnSpc>
              <a:spcBef>
                <a:spcPts val="1200"/>
              </a:spcBef>
              <a:spcAft>
                <a:spcPts val="0"/>
              </a:spcAft>
              <a:buClr>
                <a:schemeClr val="dk1"/>
              </a:buClr>
              <a:buSzPts val="1200"/>
              <a:buFont typeface="Arial"/>
              <a:buNone/>
            </a:pPr>
            <a:r>
              <a:rPr lang="en" b="1">
                <a:solidFill>
                  <a:schemeClr val="dk1"/>
                </a:solidFill>
              </a:rPr>
              <a:t>DO:</a:t>
            </a:r>
            <a:r>
              <a:rPr lang="en">
                <a:solidFill>
                  <a:schemeClr val="dk1"/>
                </a:solidFill>
              </a:rPr>
              <a:t> Introduce the activity, “I will bring a statement up on the screen. Read the statement and guess in chat which two quadrants are being used in the statement. When we have guesses in we will reveal the answer. We have a total of four statements.” Then click forward to reveal statements, provide some light commentary and reveal the answers. </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(Click to reveal) </a:t>
            </a:r>
            <a:r>
              <a:rPr lang="en">
                <a:solidFill>
                  <a:schemeClr val="dk1"/>
                </a:solidFill>
              </a:rPr>
              <a:t>This idea has energizing potential - let’s reframe it to spark engagement and align with our shared purpose. </a:t>
            </a:r>
            <a:r>
              <a:rPr lang="en" b="1">
                <a:solidFill>
                  <a:schemeClr val="dk1"/>
                </a:solidFill>
              </a:rPr>
              <a:t>(Click to reveal)</a:t>
            </a:r>
            <a:r>
              <a:rPr lang="en">
                <a:solidFill>
                  <a:schemeClr val="dk1"/>
                </a:solidFill>
              </a:rPr>
              <a:t> </a:t>
            </a:r>
            <a:r>
              <a:rPr lang="en" b="1">
                <a:solidFill>
                  <a:schemeClr val="dk1"/>
                </a:solidFill>
              </a:rPr>
              <a:t>Answer: </a:t>
            </a:r>
            <a:r>
              <a:rPr lang="en">
                <a:solidFill>
                  <a:schemeClr val="dk1"/>
                </a:solidFill>
              </a:rPr>
              <a:t>D+C</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(Click to reveal) </a:t>
            </a:r>
            <a:r>
              <a:rPr lang="en">
                <a:solidFill>
                  <a:schemeClr val="dk1"/>
                </a:solidFill>
              </a:rPr>
              <a:t>Let’s stay on track with our delivery milestones while ensuring the team stays motivated. </a:t>
            </a:r>
            <a:r>
              <a:rPr lang="en" b="1">
                <a:solidFill>
                  <a:schemeClr val="dk1"/>
                </a:solidFill>
              </a:rPr>
              <a:t>(Click to reveal) Answer: </a:t>
            </a:r>
            <a:r>
              <a:rPr lang="en">
                <a:solidFill>
                  <a:schemeClr val="dk1"/>
                </a:solidFill>
              </a:rPr>
              <a:t>B+C</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(Click to reveal) </a:t>
            </a:r>
            <a:r>
              <a:rPr lang="en">
                <a:solidFill>
                  <a:schemeClr val="dk1"/>
                </a:solidFill>
              </a:rPr>
              <a:t>Our current metrics are promising - could we leverage this momentum to pilot a new approach in the next iteration? </a:t>
            </a:r>
            <a:r>
              <a:rPr lang="en" b="1">
                <a:solidFill>
                  <a:schemeClr val="dk1"/>
                </a:solidFill>
              </a:rPr>
              <a:t>(Click to reveal) Answer:</a:t>
            </a:r>
            <a:r>
              <a:rPr lang="en">
                <a:solidFill>
                  <a:schemeClr val="dk1"/>
                </a:solidFill>
              </a:rPr>
              <a:t> A+D</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(Click to reveal) </a:t>
            </a:r>
            <a:r>
              <a:rPr lang="en">
                <a:solidFill>
                  <a:schemeClr val="dk1"/>
                </a:solidFill>
              </a:rPr>
              <a:t>Given the insights and regulatory context, let’s structure a phased rollout aligned with our compliance framework. </a:t>
            </a:r>
            <a:r>
              <a:rPr lang="en" b="1">
                <a:solidFill>
                  <a:schemeClr val="dk1"/>
                </a:solidFill>
              </a:rPr>
              <a:t>(Click to reveal) Answer: </a:t>
            </a:r>
            <a:r>
              <a:rPr lang="en">
                <a:solidFill>
                  <a:schemeClr val="dk1"/>
                </a:solidFill>
              </a:rPr>
              <a:t>A+B</a:t>
            </a:r>
            <a:endParaRPr b="1">
              <a:solidFill>
                <a:schemeClr val="dk1"/>
              </a:solidFill>
            </a:endParaRPr>
          </a:p>
          <a:p>
            <a:pPr marL="0" lvl="0" indent="0" algn="l" rtl="0">
              <a:spcBef>
                <a:spcPts val="1200"/>
              </a:spcBef>
              <a:spcAft>
                <a:spcPts val="0"/>
              </a:spcAft>
              <a:buClr>
                <a:schemeClr val="dk1"/>
              </a:buClr>
              <a:buSzPts val="1200"/>
              <a:buFont typeface="Arial"/>
              <a:buNone/>
            </a:pPr>
            <a:r>
              <a:rPr lang="en" b="1">
                <a:solidFill>
                  <a:schemeClr val="dk1"/>
                </a:solidFill>
              </a:rPr>
              <a:t>DEBRIEF: </a:t>
            </a:r>
            <a:r>
              <a:rPr lang="en">
                <a:solidFill>
                  <a:schemeClr val="dk1"/>
                </a:solidFill>
              </a:rPr>
              <a:t>Spend a </a:t>
            </a:r>
            <a:r>
              <a:rPr lang="en" b="1">
                <a:solidFill>
                  <a:schemeClr val="dk1"/>
                </a:solidFill>
              </a:rPr>
              <a:t>few minutes</a:t>
            </a:r>
            <a:r>
              <a:rPr lang="en">
                <a:solidFill>
                  <a:schemeClr val="dk1"/>
                </a:solidFill>
              </a:rPr>
              <a:t> asking participants:</a:t>
            </a: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457200" lvl="0" indent="-298450" algn="l" rtl="0">
              <a:spcBef>
                <a:spcPts val="0"/>
              </a:spcBef>
              <a:spcAft>
                <a:spcPts val="0"/>
              </a:spcAft>
              <a:buClr>
                <a:schemeClr val="dk1"/>
              </a:buClr>
              <a:buSzPts val="1100"/>
              <a:buFont typeface="Tahoma"/>
              <a:buChar char="●"/>
            </a:pPr>
            <a:r>
              <a:rPr lang="en">
                <a:solidFill>
                  <a:schemeClr val="dk1"/>
                </a:solidFill>
              </a:rPr>
              <a:t>Which quadrant clues are were easy for them to spot.</a:t>
            </a:r>
            <a:endParaRPr>
              <a:solidFill>
                <a:schemeClr val="dk1"/>
              </a:solidFill>
            </a:endParaRPr>
          </a:p>
          <a:p>
            <a:pPr marL="457200" lvl="0" indent="-298450" algn="l" rtl="0">
              <a:spcBef>
                <a:spcPts val="0"/>
              </a:spcBef>
              <a:spcAft>
                <a:spcPts val="0"/>
              </a:spcAft>
              <a:buClr>
                <a:schemeClr val="dk1"/>
              </a:buClr>
              <a:buSzPts val="1100"/>
              <a:buFont typeface="Tahoma"/>
              <a:buChar char="●"/>
            </a:pPr>
            <a:r>
              <a:rPr lang="en">
                <a:solidFill>
                  <a:schemeClr val="dk1"/>
                </a:solidFill>
              </a:rPr>
              <a:t>Which clues were tougher for them to notice. </a:t>
            </a:r>
            <a:endParaRPr>
              <a:solidFill>
                <a:schemeClr val="dk1"/>
              </a:solidFill>
            </a:endParaRPr>
          </a:p>
          <a:p>
            <a:pPr marL="457200" lvl="0" indent="-298450" algn="l" rtl="0">
              <a:spcBef>
                <a:spcPts val="0"/>
              </a:spcBef>
              <a:spcAft>
                <a:spcPts val="0"/>
              </a:spcAft>
              <a:buClr>
                <a:schemeClr val="dk1"/>
              </a:buClr>
              <a:buSzPts val="1100"/>
              <a:buFont typeface="Tahoma"/>
              <a:buChar char="●"/>
            </a:pPr>
            <a:r>
              <a:rPr lang="en">
                <a:solidFill>
                  <a:schemeClr val="dk1"/>
                </a:solidFill>
              </a:rPr>
              <a:t>Highlight how blended clues are common in real communication, and noticing both quadrants helps us respond in ways that make people feel heard and keep the conversation moving forward. </a:t>
            </a:r>
            <a:endParaRPr>
              <a:solidFill>
                <a:schemeClr val="dk1"/>
              </a:solidFill>
            </a:endParaRPr>
          </a:p>
          <a:p>
            <a:pPr marL="0" lvl="0" indent="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Clr>
                <a:schemeClr val="dk1"/>
              </a:buClr>
              <a:buSzPts val="1200"/>
              <a:buFont typeface="Arial"/>
              <a:buNone/>
            </a:pPr>
            <a:r>
              <a:rPr lang="en" b="1">
                <a:solidFill>
                  <a:schemeClr val="dk1"/>
                </a:solidFill>
              </a:rPr>
              <a:t>TRANSITION: </a:t>
            </a:r>
            <a:r>
              <a:rPr lang="en">
                <a:solidFill>
                  <a:schemeClr val="dk1"/>
                </a:solidFill>
              </a:rPr>
              <a:t>Great! You're getting good at hearing the clues - recognizing where someone is coming from, even when they're blending multiple preferences in one conversation.</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But here's the thing: spotting the clues is only step one. The real power comes in what you do next.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Once you know someone is asking "What's the process?" or lighting up about future possibilities, you have a choice. You can respond from your natural preference, or you can stretch to meet them where they are. That stretching? That's where communication actually connects.</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So now we're going to practice that second step: tapping into your thinking agility to match what the moment - and the person - needs.</a:t>
            </a:r>
            <a:endParaRPr b="1">
              <a:solidFill>
                <a:schemeClr val="dk1"/>
              </a:solidFill>
            </a:endParaRPr>
          </a:p>
        </p:txBody>
      </p:sp>
      <p:sp>
        <p:nvSpPr>
          <p:cNvPr id="1556" name="Google Shape;1556;g3b500dbf52f_0_1953: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600" rIns="91175" bIns="456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6" name="Google Shape;158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25:notes"/>
          <p:cNvSpPr>
            <a:spLocks noGrp="1" noRot="1" noChangeAspect="1"/>
          </p:cNvSpPr>
          <p:nvPr>
            <p:ph type="sldImg" idx="2"/>
          </p:nvPr>
        </p:nvSpPr>
        <p:spPr>
          <a:xfrm>
            <a:off x="413871" y="686343"/>
            <a:ext cx="6030000" cy="342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2" name="Google Shape;1592;p25: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lnSpc>
                <a:spcPct val="100000"/>
              </a:lnSpc>
              <a:spcBef>
                <a:spcPts val="0"/>
              </a:spcBef>
              <a:spcAft>
                <a:spcPts val="0"/>
              </a:spcAft>
              <a:buSzPts val="1400"/>
              <a:buNone/>
            </a:pPr>
            <a:r>
              <a:rPr lang="en" b="1">
                <a:solidFill>
                  <a:schemeClr val="dk1"/>
                </a:solidFill>
              </a:rPr>
              <a:t>2 min</a:t>
            </a:r>
            <a:endParaRPr>
              <a:solidFill>
                <a:schemeClr val="dk1"/>
              </a:solidFill>
            </a:endParaRPr>
          </a:p>
          <a:p>
            <a:pPr marL="0" lvl="0" indent="0" algn="l" rtl="0">
              <a:lnSpc>
                <a:spcPct val="100000"/>
              </a:lnSpc>
              <a:spcBef>
                <a:spcPts val="0"/>
              </a:spcBef>
              <a:spcAft>
                <a:spcPts val="0"/>
              </a:spcAft>
              <a:buSzPts val="1400"/>
              <a:buNone/>
            </a:pPr>
            <a:endParaRPr b="1">
              <a:solidFill>
                <a:schemeClr val="dk1"/>
              </a:solidFill>
            </a:endParaRPr>
          </a:p>
          <a:p>
            <a:pPr marL="0" lvl="0" indent="0" algn="l" rtl="0">
              <a:lnSpc>
                <a:spcPct val="100000"/>
              </a:lnSpc>
              <a:spcBef>
                <a:spcPts val="0"/>
              </a:spcBef>
              <a:spcAft>
                <a:spcPts val="0"/>
              </a:spcAft>
              <a:buSzPts val="1400"/>
              <a:buNone/>
            </a:pPr>
            <a:r>
              <a:rPr lang="en" b="1">
                <a:solidFill>
                  <a:schemeClr val="dk1"/>
                </a:solidFill>
              </a:rPr>
              <a:t>SAY:</a:t>
            </a:r>
            <a:r>
              <a:rPr lang="en">
                <a:solidFill>
                  <a:schemeClr val="dk1"/>
                </a:solidFill>
              </a:rPr>
              <a:t> As we just experienced, building your Whole Brain</a:t>
            </a:r>
            <a:r>
              <a:rPr lang="en" baseline="30000">
                <a:solidFill>
                  <a:schemeClr val="dk1"/>
                </a:solidFill>
              </a:rPr>
              <a:t>®</a:t>
            </a:r>
            <a:r>
              <a:rPr lang="en">
                <a:solidFill>
                  <a:schemeClr val="dk1"/>
                </a:solidFill>
              </a:rPr>
              <a:t> muscle is not just about knowing which quadrants you prefer, but having the ability to quickly and intentionally stretch beyond your default preferences and biases to adapt to new circumstances - or meet others in alignment with their preferences. Whether you’re problem-solving or collaborating as a team, thinking agility enables you to collaborate more effectively to deal with change, complexity and uncertainty - all themes that aren’t going away anytime soon.</a:t>
            </a:r>
            <a:br>
              <a:rPr lang="en">
                <a:solidFill>
                  <a:schemeClr val="dk1"/>
                </a:solidFill>
              </a:rPr>
            </a:br>
            <a:br>
              <a:rPr lang="en">
                <a:solidFill>
                  <a:schemeClr val="dk1"/>
                </a:solidFill>
              </a:rPr>
            </a:br>
            <a:r>
              <a:rPr lang="en">
                <a:solidFill>
                  <a:schemeClr val="dk1"/>
                </a:solidFill>
              </a:rPr>
              <a:t>Think of it this way, Whole Brain</a:t>
            </a:r>
            <a:r>
              <a:rPr lang="en" baseline="30000">
                <a:solidFill>
                  <a:schemeClr val="dk1"/>
                </a:solidFill>
              </a:rPr>
              <a:t>®</a:t>
            </a:r>
            <a:r>
              <a:rPr lang="en">
                <a:solidFill>
                  <a:schemeClr val="dk1"/>
                </a:solidFill>
              </a:rPr>
              <a:t> Thinking gives us the map. HBDI</a:t>
            </a:r>
            <a:r>
              <a:rPr lang="en" baseline="30000">
                <a:solidFill>
                  <a:schemeClr val="dk1"/>
                </a:solidFill>
              </a:rPr>
              <a:t>®</a:t>
            </a:r>
            <a:r>
              <a:rPr lang="en">
                <a:solidFill>
                  <a:schemeClr val="dk1"/>
                </a:solidFill>
              </a:rPr>
              <a:t> data and cluespotting gives us the coordinates and thinking agility is how we choose to move. There are times where we move towards the preferences of others and times where we want to guide others to ours. </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en" b="1">
                <a:solidFill>
                  <a:schemeClr val="dk1"/>
                </a:solidFill>
              </a:rPr>
              <a:t>TRANSITION:</a:t>
            </a:r>
            <a:r>
              <a:rPr lang="en">
                <a:solidFill>
                  <a:schemeClr val="dk1"/>
                </a:solidFill>
              </a:rPr>
              <a:t> Before we get a fun activity to stretch our thinking, let’s take a little time to talk about how our preferences show up in a common decision making process. </a:t>
            </a:r>
            <a:endParaRPr>
              <a:solidFill>
                <a:schemeClr val="dk1"/>
              </a:solidFill>
            </a:endParaRPr>
          </a:p>
        </p:txBody>
      </p:sp>
      <p:sp>
        <p:nvSpPr>
          <p:cNvPr id="1593" name="Google Shape;1593;p25:notes"/>
          <p:cNvSpPr txBox="1">
            <a:spLocks noGrp="1"/>
          </p:cNvSpPr>
          <p:nvPr>
            <p:ph type="sldNum" idx="12"/>
          </p:nvPr>
        </p:nvSpPr>
        <p:spPr>
          <a:xfrm>
            <a:off x="3884613" y="8685213"/>
            <a:ext cx="2971800" cy="457200"/>
          </a:xfrm>
          <a:prstGeom prst="rect">
            <a:avLst/>
          </a:prstGeom>
          <a:noFill/>
          <a:ln>
            <a:noFill/>
          </a:ln>
        </p:spPr>
        <p:txBody>
          <a:bodyPr spcFirstLastPara="1" wrap="square" lIns="91175" tIns="45600" rIns="91175" bIns="456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26:notes"/>
          <p:cNvSpPr>
            <a:spLocks noGrp="1" noRot="1" noChangeAspect="1"/>
          </p:cNvSpPr>
          <p:nvPr>
            <p:ph type="sldImg" idx="2"/>
          </p:nvPr>
        </p:nvSpPr>
        <p:spPr>
          <a:xfrm>
            <a:off x="367886" y="669300"/>
            <a:ext cx="5886300" cy="3346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3" name="Google Shape;1603;p26: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There are instances where a participants least preferred quadrant might be the quadrant they use when buying a car. For an example, someone might score low in the A quadrant on the HBDI</a:t>
            </a:r>
            <a:r>
              <a:rPr lang="en" b="1" i="1" baseline="30000">
                <a:solidFill>
                  <a:schemeClr val="dk1"/>
                </a:solidFill>
              </a:rPr>
              <a:t>®</a:t>
            </a:r>
            <a:r>
              <a:rPr lang="en" b="1" i="1">
                <a:solidFill>
                  <a:schemeClr val="dk1"/>
                </a:solidFill>
              </a:rPr>
              <a:t>, but they tap into this quadrant when they make a major purchase. If you receive a question around this, advise the participant they can select the the quadrant they least think about when buying a car. </a:t>
            </a:r>
            <a:br>
              <a:rPr lang="en" b="1">
                <a:solidFill>
                  <a:schemeClr val="dk1"/>
                </a:solidFill>
              </a:rPr>
            </a:br>
            <a:br>
              <a:rPr lang="en" b="1">
                <a:solidFill>
                  <a:schemeClr val="dk1"/>
                </a:solidFill>
              </a:rPr>
            </a:br>
            <a:r>
              <a:rPr lang="en" b="1">
                <a:solidFill>
                  <a:schemeClr val="dk1"/>
                </a:solidFill>
              </a:rPr>
              <a:t>7 min</a:t>
            </a:r>
            <a:br>
              <a:rPr lang="en" b="1">
                <a:solidFill>
                  <a:schemeClr val="dk1"/>
                </a:solidFill>
              </a:rPr>
            </a:br>
            <a:br>
              <a:rPr lang="en" b="1">
                <a:solidFill>
                  <a:schemeClr val="dk1"/>
                </a:solidFill>
              </a:rPr>
            </a:br>
            <a:r>
              <a:rPr lang="en" b="1">
                <a:solidFill>
                  <a:schemeClr val="dk1"/>
                </a:solidFill>
              </a:rPr>
              <a:t>SAY: </a:t>
            </a:r>
            <a:r>
              <a:rPr lang="en">
                <a:solidFill>
                  <a:schemeClr val="dk1"/>
                </a:solidFill>
              </a:rPr>
              <a:t>Let’s start by taking a little walkaround a common decision we have, or will, make - buying a car. This approach gives us the opportunity think about the types of things each quadrant pays most attention to. Take a moment to review the considerations in each quadrant. </a:t>
            </a:r>
            <a:br>
              <a:rPr lang="en">
                <a:solidFill>
                  <a:schemeClr val="dk1"/>
                </a:solidFill>
              </a:rPr>
            </a:br>
            <a:br>
              <a:rPr lang="en">
                <a:solidFill>
                  <a:schemeClr val="dk1"/>
                </a:solidFill>
              </a:rPr>
            </a:br>
            <a:r>
              <a:rPr lang="en" b="1">
                <a:solidFill>
                  <a:schemeClr val="dk1"/>
                </a:solidFill>
              </a:rPr>
              <a:t>ASK: </a:t>
            </a:r>
            <a:r>
              <a:rPr lang="en">
                <a:solidFill>
                  <a:schemeClr val="dk1"/>
                </a:solidFill>
              </a:rPr>
              <a:t>Which considerations most align with your approach to buying a car? How do these align with your most preferred quadrants?</a:t>
            </a:r>
            <a:br>
              <a:rPr lang="en">
                <a:solidFill>
                  <a:schemeClr val="dk1"/>
                </a:solidFill>
              </a:rPr>
            </a:br>
            <a:br>
              <a:rPr lang="en">
                <a:solidFill>
                  <a:schemeClr val="dk1"/>
                </a:solidFill>
              </a:rPr>
            </a:br>
            <a:r>
              <a:rPr lang="en" b="1">
                <a:solidFill>
                  <a:schemeClr val="dk1"/>
                </a:solidFill>
              </a:rPr>
              <a:t>DO: </a:t>
            </a:r>
            <a:r>
              <a:rPr lang="en">
                <a:solidFill>
                  <a:schemeClr val="dk1"/>
                </a:solidFill>
              </a:rPr>
              <a:t>Ask for a few volunteers to share their response to the questions. </a:t>
            </a:r>
            <a:br>
              <a:rPr lang="en">
                <a:solidFill>
                  <a:schemeClr val="dk1"/>
                </a:solidFill>
              </a:rPr>
            </a:br>
            <a:br>
              <a:rPr lang="en">
                <a:solidFill>
                  <a:schemeClr val="dk1"/>
                </a:solidFill>
              </a:rPr>
            </a:br>
            <a:r>
              <a:rPr lang="en" b="1">
                <a:solidFill>
                  <a:schemeClr val="dk1"/>
                </a:solidFill>
              </a:rPr>
              <a:t>SAY: </a:t>
            </a:r>
            <a:r>
              <a:rPr lang="en">
                <a:solidFill>
                  <a:schemeClr val="dk1"/>
                </a:solidFill>
              </a:rPr>
              <a:t>Now, think about your least preferred quadrant - which will be the focus of our next activity - quickly review what that quadrant focuses on when buying a car. </a:t>
            </a:r>
            <a:br>
              <a:rPr lang="en">
                <a:solidFill>
                  <a:schemeClr val="dk1"/>
                </a:solidFill>
              </a:rPr>
            </a:br>
            <a:br>
              <a:rPr lang="en">
                <a:solidFill>
                  <a:schemeClr val="dk1"/>
                </a:solidFill>
              </a:rPr>
            </a:br>
            <a:r>
              <a:rPr lang="en" b="1">
                <a:solidFill>
                  <a:schemeClr val="dk1"/>
                </a:solidFill>
              </a:rPr>
              <a:t>DO: </a:t>
            </a:r>
            <a:r>
              <a:rPr lang="en">
                <a:solidFill>
                  <a:schemeClr val="dk1"/>
                </a:solidFill>
              </a:rPr>
              <a:t>Give participants a moment to review the considerations in their least preferred quadrant. </a:t>
            </a:r>
            <a:br>
              <a:rPr lang="en">
                <a:solidFill>
                  <a:schemeClr val="dk1"/>
                </a:solidFill>
              </a:rPr>
            </a:br>
            <a:br>
              <a:rPr lang="en">
                <a:solidFill>
                  <a:schemeClr val="dk1"/>
                </a:solidFill>
              </a:rPr>
            </a:br>
            <a:r>
              <a:rPr lang="en" b="1">
                <a:solidFill>
                  <a:schemeClr val="dk1"/>
                </a:solidFill>
              </a:rPr>
              <a:t>TRANSITION: </a:t>
            </a:r>
            <a:r>
              <a:rPr lang="en">
                <a:solidFill>
                  <a:schemeClr val="dk1"/>
                </a:solidFill>
              </a:rPr>
              <a:t>Very good, let’s get to our activity.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Next Slide: </a:t>
            </a:r>
            <a:r>
              <a:rPr lang="en">
                <a:solidFill>
                  <a:schemeClr val="dk1"/>
                </a:solidFill>
              </a:rPr>
              <a:t>Convince Me</a:t>
            </a:r>
            <a:endParaRPr>
              <a:solidFill>
                <a:schemeClr val="dk1"/>
              </a:solidFill>
            </a:endParaRPr>
          </a:p>
        </p:txBody>
      </p:sp>
      <p:sp>
        <p:nvSpPr>
          <p:cNvPr id="1604" name="Google Shape;1604;p26:notes"/>
          <p:cNvSpPr txBox="1">
            <a:spLocks noGrp="1"/>
          </p:cNvSpPr>
          <p:nvPr>
            <p:ph type="sldNum" idx="12"/>
          </p:nvPr>
        </p:nvSpPr>
        <p:spPr>
          <a:xfrm>
            <a:off x="3750900" y="8476250"/>
            <a:ext cx="2869500" cy="446100"/>
          </a:xfrm>
          <a:prstGeom prst="rect">
            <a:avLst/>
          </a:prstGeom>
          <a:noFill/>
          <a:ln>
            <a:noFill/>
          </a:ln>
        </p:spPr>
        <p:txBody>
          <a:bodyPr spcFirstLastPara="1" wrap="square" lIns="91175" tIns="45600" rIns="91175" bIns="456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4" name="Google Shape;161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If you are delivering this workshop in-person, you can ask participants to form groups of two to three people at their tables. </a:t>
            </a:r>
            <a:br>
              <a:rPr lang="en" b="1">
                <a:solidFill>
                  <a:schemeClr val="dk1"/>
                </a:solidFill>
              </a:rPr>
            </a:br>
            <a:br>
              <a:rPr lang="en" b="1">
                <a:solidFill>
                  <a:schemeClr val="dk1"/>
                </a:solidFill>
              </a:rPr>
            </a:br>
            <a:r>
              <a:rPr lang="en" b="1">
                <a:solidFill>
                  <a:schemeClr val="dk1"/>
                </a:solidFill>
              </a:rPr>
              <a:t>Note to Facilitator: </a:t>
            </a:r>
            <a:r>
              <a:rPr lang="en" b="1" i="1">
                <a:solidFill>
                  <a:schemeClr val="dk1"/>
                </a:solidFill>
              </a:rPr>
              <a:t>For this activity you will be sending participants into breakout groups of 2-3 people. Set these up ahead of time so you can easily facilitate the activity. </a:t>
            </a:r>
            <a:br>
              <a:rPr lang="en" b="1">
                <a:solidFill>
                  <a:schemeClr val="dk1"/>
                </a:solidFill>
              </a:rPr>
            </a:br>
            <a:br>
              <a:rPr lang="en" b="1">
                <a:solidFill>
                  <a:schemeClr val="dk1"/>
                </a:solidFill>
              </a:rPr>
            </a:br>
            <a:r>
              <a:rPr lang="en" b="1">
                <a:solidFill>
                  <a:schemeClr val="dk1"/>
                </a:solidFill>
              </a:rPr>
              <a:t>10 mins </a:t>
            </a:r>
            <a:br>
              <a:rPr lang="en" b="1">
                <a:solidFill>
                  <a:schemeClr val="dk1"/>
                </a:solidFill>
              </a:rPr>
            </a:b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For this activity we will place you in breakout groups of 2-3 people. Each of you will have </a:t>
            </a:r>
            <a:r>
              <a:rPr lang="en" b="1">
                <a:solidFill>
                  <a:schemeClr val="dk1"/>
                </a:solidFill>
              </a:rPr>
              <a:t>2 minutes </a:t>
            </a:r>
            <a:r>
              <a:rPr lang="en">
                <a:solidFill>
                  <a:schemeClr val="dk1"/>
                </a:solidFill>
              </a:rPr>
              <a:t>to sell the others a car using only your least preferred quadrant. We know this can be challenging, pay attention to how it feels to intentionally stretch your thinking. </a:t>
            </a:r>
            <a:br>
              <a:rPr lang="en">
                <a:solidFill>
                  <a:schemeClr val="dk1"/>
                </a:solidFill>
              </a:rPr>
            </a:b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DO: </a:t>
            </a:r>
            <a:r>
              <a:rPr lang="en">
                <a:solidFill>
                  <a:schemeClr val="dk1"/>
                </a:solidFill>
              </a:rPr>
              <a:t>Answer any questions and then send participants to their breakout groups.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6" name="Google Shape;1316;p3:notes"/>
          <p:cNvSpPr txBox="1">
            <a:spLocks noGrp="1"/>
          </p:cNvSpPr>
          <p:nvPr>
            <p:ph type="body" idx="1"/>
          </p:nvPr>
        </p:nvSpPr>
        <p:spPr>
          <a:xfrm>
            <a:off x="685800" y="4400550"/>
            <a:ext cx="5486400" cy="36003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400"/>
              <a:buNone/>
            </a:pPr>
            <a:endParaRPr/>
          </a:p>
        </p:txBody>
      </p:sp>
      <p:sp>
        <p:nvSpPr>
          <p:cNvPr id="1317" name="Google Shape;1317;p3:notes"/>
          <p:cNvSpPr txBox="1">
            <a:spLocks noGrp="1"/>
          </p:cNvSpPr>
          <p:nvPr>
            <p:ph type="sldNum" idx="12"/>
          </p:nvPr>
        </p:nvSpPr>
        <p:spPr>
          <a:xfrm>
            <a:off x="3884613" y="8685213"/>
            <a:ext cx="2971800" cy="458700"/>
          </a:xfrm>
          <a:prstGeom prst="rect">
            <a:avLst/>
          </a:prstGeom>
          <a:noFill/>
          <a:ln>
            <a:noFill/>
          </a:ln>
        </p:spPr>
        <p:txBody>
          <a:bodyPr spcFirstLastPara="1" wrap="square" lIns="91225" tIns="45575" rIns="91225" bIns="45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3" name="Google Shape;1623;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If you are delivering this workshop in person, you can adjust the slide to share both questions at the same time and ask the groups who worked together to debrief their experience for 5 minutes. </a:t>
            </a:r>
            <a:endParaRPr b="1"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This slide has a build. The first bullet point will be on the slide when it appears. The next bullet point will appear as you click forward. </a:t>
            </a:r>
            <a:br>
              <a:rPr lang="en" b="1">
                <a:solidFill>
                  <a:schemeClr val="dk1"/>
                </a:solidFill>
              </a:rPr>
            </a:br>
            <a:br>
              <a:rPr lang="en" b="1">
                <a:solidFill>
                  <a:schemeClr val="dk1"/>
                </a:solidFill>
              </a:rPr>
            </a:br>
            <a:r>
              <a:rPr lang="en" b="1">
                <a:solidFill>
                  <a:schemeClr val="dk1"/>
                </a:solidFill>
              </a:rPr>
              <a:t>7 mins </a:t>
            </a:r>
            <a:br>
              <a:rPr lang="en" b="1">
                <a:solidFill>
                  <a:schemeClr val="dk1"/>
                </a:solidFill>
              </a:rPr>
            </a:b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SAY:</a:t>
            </a:r>
            <a:r>
              <a:rPr lang="en">
                <a:solidFill>
                  <a:schemeClr val="dk1"/>
                </a:solidFill>
              </a:rPr>
              <a:t> Welcome back!</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ASK: </a:t>
            </a:r>
            <a:r>
              <a:rPr lang="en">
                <a:solidFill>
                  <a:schemeClr val="dk1"/>
                </a:solidFill>
              </a:rPr>
              <a:t>In one word - how did it feel to stretch into your least preferred quadrant?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DO: </a:t>
            </a:r>
            <a:r>
              <a:rPr lang="en">
                <a:solidFill>
                  <a:schemeClr val="dk1"/>
                </a:solidFill>
              </a:rPr>
              <a:t>Give participants a moment to share in chat or aloud.</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DO: (Click to reveal) </a:t>
            </a:r>
            <a:r>
              <a:rPr lang="en">
                <a:solidFill>
                  <a:schemeClr val="dk1"/>
                </a:solidFill>
              </a:rPr>
              <a:t>the second bullet.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ASK: </a:t>
            </a:r>
            <a:r>
              <a:rPr lang="en">
                <a:solidFill>
                  <a:schemeClr val="dk1"/>
                </a:solidFill>
              </a:rPr>
              <a:t>What did you find most challenging about it?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DO: </a:t>
            </a:r>
            <a:r>
              <a:rPr lang="en">
                <a:solidFill>
                  <a:schemeClr val="dk1"/>
                </a:solidFill>
              </a:rPr>
              <a:t>Take </a:t>
            </a:r>
            <a:r>
              <a:rPr lang="en" b="1">
                <a:solidFill>
                  <a:schemeClr val="dk1"/>
                </a:solidFill>
              </a:rPr>
              <a:t>3-4 minutes </a:t>
            </a:r>
            <a:r>
              <a:rPr lang="en">
                <a:solidFill>
                  <a:schemeClr val="dk1"/>
                </a:solidFill>
              </a:rPr>
              <a:t>for participants to respond and provide commentary.</a:t>
            </a:r>
            <a:endParaRPr sz="13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SAY:</a:t>
            </a:r>
            <a:r>
              <a:rPr lang="en">
                <a:solidFill>
                  <a:schemeClr val="dk1"/>
                </a:solidFill>
              </a:rPr>
              <a:t> Thank you for sharing! That was a big stretch - and it might have felt awkward, forced, or even a little uncomfortable.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But here’s the good news: you just practiced one of the hardest kinds of thinking agility - intentionally operating in a space that doesn’t come naturally to you.</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And in your real, everyday work? Stretching doesn’t have to be that extreme.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You won’t always be “selling from your least preferred quadrant” - but you will face moments where someone’s coming from a different place than you. And now, you’ve got a framework and tool to help you flex, connect, and communicate more effectively in those moments.</a:t>
            </a:r>
            <a:endParaRPr>
              <a:solidFill>
                <a:schemeClr val="dk1"/>
              </a:solidFill>
            </a:endParaRPr>
          </a:p>
          <a:p>
            <a:pPr marL="0" marR="381000" lvl="0" indent="0" algn="l" rtl="0">
              <a:lnSpc>
                <a:spcPct val="115000"/>
              </a:lnSpc>
              <a:spcBef>
                <a:spcPts val="1200"/>
              </a:spcBef>
              <a:spcAft>
                <a:spcPts val="0"/>
              </a:spcAft>
              <a:buClr>
                <a:schemeClr val="dk1"/>
              </a:buClr>
              <a:buSzPts val="1100"/>
              <a:buFont typeface="Arial"/>
              <a:buNone/>
            </a:pPr>
            <a:r>
              <a:rPr lang="en">
                <a:solidFill>
                  <a:schemeClr val="dk1"/>
                </a:solidFill>
              </a:rPr>
              <a:t>This is what building thinking agility looks like - not trying to operate equally in every quadrant, but knowing how to shift your thinking intentionally when it matters most.</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b="1">
                <a:solidFill>
                  <a:schemeClr val="dk1"/>
                </a:solidFill>
              </a:rPr>
              <a:t>TRANSITION: </a:t>
            </a:r>
            <a:r>
              <a:rPr lang="en">
                <a:solidFill>
                  <a:schemeClr val="dk1"/>
                </a:solidFill>
              </a:rPr>
              <a:t>Thanks again for your hard work, let’s talk about your next steps.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2" name="Google Shape;163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3b500dbf52f_0_2011:notes"/>
          <p:cNvSpPr>
            <a:spLocks noGrp="1" noRot="1" noChangeAspect="1"/>
          </p:cNvSpPr>
          <p:nvPr>
            <p:ph type="sldImg" idx="2"/>
          </p:nvPr>
        </p:nvSpPr>
        <p:spPr>
          <a:xfrm>
            <a:off x="367886" y="669300"/>
            <a:ext cx="5886300" cy="3346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8" name="Google Shape;1638;g3b500dbf52f_0_2011:notes"/>
          <p:cNvSpPr txBox="1">
            <a:spLocks noGrp="1"/>
          </p:cNvSpPr>
          <p:nvPr>
            <p:ph type="body" idx="1"/>
          </p:nvPr>
        </p:nvSpPr>
        <p:spPr>
          <a:xfrm>
            <a:off x="685800" y="4343400"/>
            <a:ext cx="5486400" cy="4114800"/>
          </a:xfrm>
          <a:prstGeom prst="rect">
            <a:avLst/>
          </a:prstGeom>
          <a:noFill/>
          <a:ln>
            <a:noFill/>
          </a:ln>
        </p:spPr>
        <p:txBody>
          <a:bodyPr spcFirstLastPara="1" wrap="square" lIns="91175" tIns="45600" rIns="91175" bIns="456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This slide has a build. Each quadrant will appear as you click forward in the A, B, C, D order. </a:t>
            </a:r>
            <a:br>
              <a:rPr lang="en" b="1">
                <a:solidFill>
                  <a:schemeClr val="dk1"/>
                </a:solidFill>
              </a:rPr>
            </a:br>
            <a:br>
              <a:rPr lang="en" b="1">
                <a:solidFill>
                  <a:schemeClr val="dk1"/>
                </a:solidFill>
              </a:rPr>
            </a:br>
            <a:r>
              <a:rPr lang="en" b="1">
                <a:solidFill>
                  <a:schemeClr val="dk1"/>
                </a:solidFill>
              </a:rPr>
              <a:t>2 mins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SAY:</a:t>
            </a:r>
            <a:r>
              <a:rPr lang="en">
                <a:solidFill>
                  <a:schemeClr val="dk1"/>
                </a:solidFill>
              </a:rPr>
              <a:t> Let's take a moment to recap what we covered today.</a:t>
            </a:r>
            <a:br>
              <a:rPr lang="en">
                <a:solidFill>
                  <a:schemeClr val="dk1"/>
                </a:solidFill>
              </a:rPr>
            </a:br>
            <a:br>
              <a:rPr lang="en">
                <a:solidFill>
                  <a:schemeClr val="dk1"/>
                </a:solidFill>
              </a:rPr>
            </a:br>
            <a:r>
              <a:rPr lang="en" b="1">
                <a:solidFill>
                  <a:schemeClr val="dk1"/>
                </a:solidFill>
              </a:rPr>
              <a:t>DO: (Click to reveal) </a:t>
            </a:r>
            <a:r>
              <a:rPr lang="en">
                <a:solidFill>
                  <a:schemeClr val="dk1"/>
                </a:solidFill>
              </a:rPr>
              <a:t>the A quadrant.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SAY: </a:t>
            </a:r>
            <a:r>
              <a:rPr lang="en">
                <a:solidFill>
                  <a:schemeClr val="dk1"/>
                </a:solidFill>
              </a:rPr>
              <a:t>We started by exploring your thinking - your HBDI</a:t>
            </a:r>
            <a:r>
              <a:rPr lang="en" baseline="30000">
                <a:solidFill>
                  <a:schemeClr val="dk1"/>
                </a:solidFill>
              </a:rPr>
              <a:t>®</a:t>
            </a:r>
            <a:r>
              <a:rPr lang="en">
                <a:solidFill>
                  <a:schemeClr val="dk1"/>
                </a:solidFill>
              </a:rPr>
              <a:t> profile and your preferences - and spent some time helping you understand your data.</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DO: (Click to reveal) </a:t>
            </a:r>
            <a:r>
              <a:rPr lang="en">
                <a:solidFill>
                  <a:schemeClr val="dk1"/>
                </a:solidFill>
              </a:rPr>
              <a:t>the C quadrant. </a:t>
            </a:r>
            <a:br>
              <a:rPr lang="en">
                <a:solidFill>
                  <a:schemeClr val="dk1"/>
                </a:solidFill>
              </a:rPr>
            </a:br>
            <a:br>
              <a:rPr lang="en">
                <a:solidFill>
                  <a:schemeClr val="dk1"/>
                </a:solidFill>
              </a:rPr>
            </a:br>
            <a:r>
              <a:rPr lang="en" b="1">
                <a:solidFill>
                  <a:schemeClr val="dk1"/>
                </a:solidFill>
              </a:rPr>
              <a:t>SAY: </a:t>
            </a:r>
            <a:r>
              <a:rPr lang="en">
                <a:solidFill>
                  <a:schemeClr val="dk1"/>
                </a:solidFill>
              </a:rPr>
              <a:t>Then we focused on connecting with others</a:t>
            </a:r>
            <a:r>
              <a:rPr lang="en" b="1">
                <a:solidFill>
                  <a:schemeClr val="dk1"/>
                </a:solidFill>
              </a:rPr>
              <a:t>.</a:t>
            </a:r>
            <a:r>
              <a:rPr lang="en">
                <a:solidFill>
                  <a:schemeClr val="dk1"/>
                </a:solidFill>
              </a:rPr>
              <a:t> You shared your "About Me" insights and learned cluespotting - how to recognize which quadrant someone is speaking from so you can communicate more effectively.</a:t>
            </a:r>
            <a:br>
              <a:rPr lang="en">
                <a:solidFill>
                  <a:schemeClr val="dk1"/>
                </a:solidFill>
              </a:rPr>
            </a:br>
            <a:br>
              <a:rPr lang="en">
                <a:solidFill>
                  <a:schemeClr val="dk1"/>
                </a:solidFill>
              </a:rPr>
            </a:br>
            <a:r>
              <a:rPr lang="en" b="1">
                <a:solidFill>
                  <a:schemeClr val="dk1"/>
                </a:solidFill>
              </a:rPr>
              <a:t>DO: (Click to reveal) </a:t>
            </a:r>
            <a:r>
              <a:rPr lang="en">
                <a:solidFill>
                  <a:schemeClr val="dk1"/>
                </a:solidFill>
              </a:rPr>
              <a:t>the B quadrant.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We gave you tools for action. You now have the Cluespotting Compass to guide your listening and your Thinker Portal where resources like your HBDI</a:t>
            </a:r>
            <a:r>
              <a:rPr lang="en" baseline="30000">
                <a:solidFill>
                  <a:schemeClr val="dk1"/>
                </a:solidFill>
              </a:rPr>
              <a:t>®</a:t>
            </a:r>
            <a:r>
              <a:rPr lang="en">
                <a:solidFill>
                  <a:schemeClr val="dk1"/>
                </a:solidFill>
              </a:rPr>
              <a:t> profile and journey live.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DO: (Click to reveal) </a:t>
            </a:r>
            <a:r>
              <a:rPr lang="en">
                <a:solidFill>
                  <a:schemeClr val="dk1"/>
                </a:solidFill>
              </a:rPr>
              <a:t>the D quadrant. </a:t>
            </a:r>
            <a:br>
              <a:rPr lang="en">
                <a:solidFill>
                  <a:schemeClr val="dk1"/>
                </a:solidFill>
              </a:rPr>
            </a:br>
            <a:br>
              <a:rPr lang="en">
                <a:solidFill>
                  <a:schemeClr val="dk1"/>
                </a:solidFill>
              </a:rPr>
            </a:br>
            <a:r>
              <a:rPr lang="en">
                <a:solidFill>
                  <a:schemeClr val="dk1"/>
                </a:solidFill>
              </a:rPr>
              <a:t>And finally, we practiced thinking agility and you were able to see and hear communication approaches across the quadrants - all in an effort to stretch your thinking.</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b="1">
                <a:solidFill>
                  <a:schemeClr val="dk1"/>
                </a:solidFill>
              </a:rPr>
              <a:t>TRANSITION:</a:t>
            </a:r>
            <a:r>
              <a:rPr lang="en">
                <a:solidFill>
                  <a:schemeClr val="dk1"/>
                </a:solidFill>
              </a:rPr>
              <a:t> So what's next? How do you take this forward?</a:t>
            </a:r>
            <a:endParaRPr b="1">
              <a:solidFill>
                <a:schemeClr val="dk1"/>
              </a:solidFill>
            </a:endParaRPr>
          </a:p>
        </p:txBody>
      </p:sp>
      <p:sp>
        <p:nvSpPr>
          <p:cNvPr id="1639" name="Google Shape;1639;g3b500dbf52f_0_2011:notes"/>
          <p:cNvSpPr txBox="1">
            <a:spLocks noGrp="1"/>
          </p:cNvSpPr>
          <p:nvPr>
            <p:ph type="sldNum" idx="12"/>
          </p:nvPr>
        </p:nvSpPr>
        <p:spPr>
          <a:xfrm>
            <a:off x="3750900" y="8476250"/>
            <a:ext cx="2869500" cy="446100"/>
          </a:xfrm>
          <a:prstGeom prst="rect">
            <a:avLst/>
          </a:prstGeom>
          <a:noFill/>
          <a:ln>
            <a:noFill/>
          </a:ln>
        </p:spPr>
        <p:txBody>
          <a:bodyPr spcFirstLastPara="1" wrap="square" lIns="91175" tIns="45600" rIns="91175" bIns="456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p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9" name="Google Shape;164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Note to Facilitator: </a:t>
            </a:r>
            <a:r>
              <a:rPr lang="en" b="1" i="1">
                <a:solidFill>
                  <a:schemeClr val="dk1"/>
                </a:solidFill>
              </a:rPr>
              <a:t>If you are working with a large group, you can adjust the quick reflection question at the end of the notes how you see fit. With a large group, it might not fit to ask the question. If you are in-person and the group is the right size, you can have participants share their responses verbally. </a:t>
            </a:r>
            <a:br>
              <a:rPr lang="en" b="1">
                <a:solidFill>
                  <a:schemeClr val="dk1"/>
                </a:solidFill>
              </a:rPr>
            </a:br>
            <a:br>
              <a:rPr lang="en" b="1">
                <a:solidFill>
                  <a:schemeClr val="dk1"/>
                </a:solidFill>
              </a:rPr>
            </a:br>
            <a:r>
              <a:rPr lang="en" b="1">
                <a:solidFill>
                  <a:schemeClr val="dk1"/>
                </a:solidFill>
              </a:rPr>
              <a:t>4 mins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SAY:</a:t>
            </a:r>
            <a:r>
              <a:rPr lang="en">
                <a:solidFill>
                  <a:schemeClr val="dk1"/>
                </a:solidFill>
              </a:rPr>
              <a:t> So what's next? How do you take what you learned today and keep building momentum?</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This week</a:t>
            </a:r>
            <a:r>
              <a:rPr lang="en">
                <a:solidFill>
                  <a:schemeClr val="dk1"/>
                </a:solidFill>
              </a:rPr>
              <a:t>, book some time to share your profile with someone on your team. Use your "About Me" section in the Thinker Portal to share your thinking preferences and how you work best - then ask them to share about their preferences. This is a low-stakes way to start building shared language.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This month</a:t>
            </a:r>
            <a:r>
              <a:rPr lang="en">
                <a:solidFill>
                  <a:schemeClr val="dk1"/>
                </a:solidFill>
              </a:rPr>
              <a:t>, practice cluespotting. Pick one day, or a meeting, and use the Cluespotting Compass throughout your interactions. Try to identify which quadrant your colleagues are speaking from and practice applying your thinking agility - both moving towards their preferences and bringing them to yours.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And if you found this valuable</a:t>
            </a:r>
            <a:r>
              <a:rPr lang="en">
                <a:solidFill>
                  <a:schemeClr val="dk1"/>
                </a:solidFill>
              </a:rPr>
              <a:t>, consider bringing Whole Brain</a:t>
            </a:r>
            <a:r>
              <a:rPr lang="en" baseline="30000">
                <a:solidFill>
                  <a:schemeClr val="dk1"/>
                </a:solidFill>
              </a:rPr>
              <a:t>®</a:t>
            </a:r>
            <a:r>
              <a:rPr lang="en">
                <a:solidFill>
                  <a:schemeClr val="dk1"/>
                </a:solidFill>
              </a:rPr>
              <a:t> Foundations to your team. When your whole team maps their coordinates - or preferences -  together, you can see your collective strengths, identify watchouts, and learn how to navigate differences more effectively using the Whole Brain</a:t>
            </a:r>
            <a:r>
              <a:rPr lang="en" baseline="30000">
                <a:solidFill>
                  <a:schemeClr val="dk1"/>
                </a:solidFill>
              </a:rPr>
              <a:t>®</a:t>
            </a:r>
            <a:r>
              <a:rPr lang="en">
                <a:solidFill>
                  <a:schemeClr val="dk1"/>
                </a:solidFill>
              </a:rPr>
              <a:t> Model. [If applicable: I'm happy to talk with you about what that might look like for your team.]</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ASK:</a:t>
            </a:r>
            <a:r>
              <a:rPr lang="en">
                <a:solidFill>
                  <a:schemeClr val="dk1"/>
                </a:solidFill>
              </a:rPr>
              <a:t> Thinking about all we covered today, what is one word that captures your experience? Feel free to share verbally or in chat.</a:t>
            </a:r>
            <a:br>
              <a:rPr lang="en">
                <a:solidFill>
                  <a:schemeClr val="dk1"/>
                </a:solidFill>
              </a:rPr>
            </a:br>
            <a:br>
              <a:rPr lang="en">
                <a:solidFill>
                  <a:schemeClr val="dk1"/>
                </a:solidFill>
              </a:rPr>
            </a:br>
            <a:r>
              <a:rPr lang="en" b="1">
                <a:solidFill>
                  <a:schemeClr val="dk1"/>
                </a:solidFill>
              </a:rPr>
              <a:t>DO: </a:t>
            </a:r>
            <a:r>
              <a:rPr lang="en">
                <a:solidFill>
                  <a:schemeClr val="dk1"/>
                </a:solidFill>
              </a:rPr>
              <a:t>Give participants </a:t>
            </a:r>
            <a:r>
              <a:rPr lang="en" b="1">
                <a:solidFill>
                  <a:schemeClr val="dk1"/>
                </a:solidFill>
              </a:rPr>
              <a:t>a minute </a:t>
            </a:r>
            <a:r>
              <a:rPr lang="en">
                <a:solidFill>
                  <a:schemeClr val="dk1"/>
                </a:solidFill>
              </a:rPr>
              <a:t>to share responses. </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b="1">
                <a:solidFill>
                  <a:schemeClr val="dk1"/>
                </a:solidFill>
              </a:rPr>
              <a:t>CLOSING:</a:t>
            </a:r>
            <a:r>
              <a:rPr lang="en">
                <a:solidFill>
                  <a:schemeClr val="dk1"/>
                </a:solidFill>
              </a:rPr>
              <a:t> Thank you all for your time today and remember to continue sharing and applying what you have learned! I will hang around for a few minutes if you have any questions.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8" name="Google Shape;165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p4:notes"/>
          <p:cNvSpPr txBox="1">
            <a:spLocks noGrp="1"/>
          </p:cNvSpPr>
          <p:nvPr>
            <p:ph type="body" idx="1"/>
          </p:nvPr>
        </p:nvSpPr>
        <p:spPr>
          <a:xfrm>
            <a:off x="685800" y="4400550"/>
            <a:ext cx="5486400" cy="3600300"/>
          </a:xfrm>
          <a:prstGeom prst="rect">
            <a:avLst/>
          </a:prstGeom>
          <a:noFill/>
          <a:ln>
            <a:noFill/>
          </a:ln>
        </p:spPr>
        <p:txBody>
          <a:bodyPr spcFirstLastPara="1" wrap="square" lIns="91225" tIns="91225" rIns="91225" bIns="91225" anchor="t" anchorCtr="0">
            <a:noAutofit/>
          </a:bodyPr>
          <a:lstStyle/>
          <a:p>
            <a:pPr marL="0" lvl="0" indent="0" algn="l" rtl="0">
              <a:lnSpc>
                <a:spcPct val="100000"/>
              </a:lnSpc>
              <a:spcBef>
                <a:spcPts val="0"/>
              </a:spcBef>
              <a:spcAft>
                <a:spcPts val="0"/>
              </a:spcAft>
              <a:buSzPts val="1400"/>
              <a:buNone/>
            </a:pPr>
            <a:endParaRPr/>
          </a:p>
        </p:txBody>
      </p:sp>
      <p:sp>
        <p:nvSpPr>
          <p:cNvPr id="1326" name="Google Shape;1326;p4:notes"/>
          <p:cNvSpPr txBox="1">
            <a:spLocks noGrp="1"/>
          </p:cNvSpPr>
          <p:nvPr>
            <p:ph type="sldNum" idx="12"/>
          </p:nvPr>
        </p:nvSpPr>
        <p:spPr>
          <a:xfrm>
            <a:off x="3884613" y="8685213"/>
            <a:ext cx="2971800" cy="458700"/>
          </a:xfrm>
          <a:prstGeom prst="rect">
            <a:avLst/>
          </a:prstGeom>
          <a:noFill/>
          <a:ln>
            <a:noFill/>
          </a:ln>
        </p:spPr>
        <p:txBody>
          <a:bodyPr spcFirstLastPara="1" wrap="square" lIns="91225" tIns="45575" rIns="91225" bIns="45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3" name="Google Shape;13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0" name="Google Shape;134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 b="1">
                <a:solidFill>
                  <a:schemeClr val="dk1"/>
                </a:solidFill>
              </a:rPr>
              <a:t>Note to Facilitator: </a:t>
            </a:r>
            <a:r>
              <a:rPr lang="en" b="1" i="1">
                <a:solidFill>
                  <a:schemeClr val="dk1"/>
                </a:solidFill>
              </a:rPr>
              <a:t>The 5 minutes here is to accommodate group members who may log on a few minutes after the formal start time. Once everyone is logged in and has opened their “Whole Brain</a:t>
            </a:r>
            <a:r>
              <a:rPr lang="en" b="1" i="1" baseline="30000">
                <a:solidFill>
                  <a:schemeClr val="dk1"/>
                </a:solidFill>
              </a:rPr>
              <a:t>®</a:t>
            </a:r>
            <a:r>
              <a:rPr lang="en" b="1" i="1">
                <a:solidFill>
                  <a:schemeClr val="dk1"/>
                </a:solidFill>
              </a:rPr>
              <a:t> Profile”, start the session.</a:t>
            </a:r>
            <a:br>
              <a:rPr lang="en" b="1" i="1">
                <a:solidFill>
                  <a:schemeClr val="dk1"/>
                </a:solidFill>
              </a:rPr>
            </a:br>
            <a:br>
              <a:rPr lang="en" b="1" i="1">
                <a:solidFill>
                  <a:schemeClr val="dk1"/>
                </a:solidFill>
              </a:rPr>
            </a:br>
            <a:r>
              <a:rPr lang="en" b="1">
                <a:solidFill>
                  <a:schemeClr val="dk1"/>
                </a:solidFill>
              </a:rPr>
              <a:t>Note to Facilitator: </a:t>
            </a:r>
            <a:r>
              <a:rPr lang="en" b="1" i="1">
                <a:solidFill>
                  <a:schemeClr val="dk1"/>
                </a:solidFill>
              </a:rPr>
              <a:t>The QR code on the screen takes participants to the Thinker Portal on their mobile phone where they will be asked to sign in to view their profile. If your participants are all using computers, you can delete this QR code. </a:t>
            </a:r>
            <a:br>
              <a:rPr lang="en" b="1">
                <a:solidFill>
                  <a:schemeClr val="dk1"/>
                </a:solidFill>
              </a:rPr>
            </a:br>
            <a:br>
              <a:rPr lang="en" b="1">
                <a:solidFill>
                  <a:schemeClr val="dk1"/>
                </a:solidFill>
              </a:rPr>
            </a:br>
            <a:r>
              <a:rPr lang="en" b="1">
                <a:solidFill>
                  <a:schemeClr val="dk1"/>
                </a:solidFill>
              </a:rPr>
              <a:t>5 mins </a:t>
            </a:r>
            <a:br>
              <a:rPr lang="en" b="1">
                <a:solidFill>
                  <a:schemeClr val="dk1"/>
                </a:solidFill>
              </a:rPr>
            </a:br>
            <a:br>
              <a:rPr lang="en" b="1">
                <a:solidFill>
                  <a:schemeClr val="dk1"/>
                </a:solidFill>
              </a:rPr>
            </a:br>
            <a:r>
              <a:rPr lang="en" b="1">
                <a:solidFill>
                  <a:schemeClr val="dk1"/>
                </a:solidFill>
              </a:rPr>
              <a:t>NOTES:</a:t>
            </a:r>
            <a:r>
              <a:rPr lang="en">
                <a:solidFill>
                  <a:schemeClr val="dk1"/>
                </a:solidFill>
              </a:rPr>
              <a:t> </a:t>
            </a:r>
            <a:br>
              <a:rPr lang="en">
                <a:solidFill>
                  <a:schemeClr val="dk1"/>
                </a:solidFill>
              </a:rPr>
            </a:b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As people arrive, ask them to log into the their Thinker Portal and load their “My HBDI</a:t>
            </a:r>
            <a:r>
              <a:rPr lang="en" baseline="30000">
                <a:solidFill>
                  <a:schemeClr val="dk1"/>
                </a:solidFill>
              </a:rPr>
              <a:t>®</a:t>
            </a:r>
            <a:r>
              <a:rPr lang="en">
                <a:solidFill>
                  <a:schemeClr val="dk1"/>
                </a:solidFill>
              </a:rPr>
              <a:t>” page.</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Have your “My HBDI</a:t>
            </a:r>
            <a:r>
              <a:rPr lang="en" baseline="30000">
                <a:solidFill>
                  <a:schemeClr val="dk1"/>
                </a:solidFill>
              </a:rPr>
              <a:t>®</a:t>
            </a:r>
            <a:r>
              <a:rPr lang="en">
                <a:solidFill>
                  <a:schemeClr val="dk1"/>
                </a:solidFill>
              </a:rPr>
              <a:t>” page open in a web browser so you are ready to help participants land on the right page.</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Link to Thinker Portal: </a:t>
            </a:r>
            <a:r>
              <a:rPr lang="en" u="sng">
                <a:solidFill>
                  <a:schemeClr val="hlink"/>
                </a:solidFill>
                <a:hlinkClick r:id="rId3"/>
              </a:rPr>
              <a:t>https://journey.herrmannsolutions.net/thinker</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When everyone has arrived, start the session.</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b="1">
                <a:solidFill>
                  <a:schemeClr val="dk1"/>
                </a:solidFill>
              </a:rPr>
              <a:t>SAY: </a:t>
            </a:r>
            <a:r>
              <a:rPr lang="en">
                <a:solidFill>
                  <a:schemeClr val="dk1"/>
                </a:solidFill>
              </a:rPr>
              <a:t>Welcome to our Whole Brain</a:t>
            </a:r>
            <a:r>
              <a:rPr lang="en" baseline="30000">
                <a:solidFill>
                  <a:schemeClr val="dk1"/>
                </a:solidFill>
              </a:rPr>
              <a:t>®</a:t>
            </a:r>
            <a:r>
              <a:rPr lang="en">
                <a:solidFill>
                  <a:schemeClr val="dk1"/>
                </a:solidFill>
              </a:rPr>
              <a:t> Foundations workshop</a:t>
            </a:r>
            <a:r>
              <a:rPr lang="en" b="1">
                <a:solidFill>
                  <a:schemeClr val="dk1"/>
                </a:solidFill>
              </a:rPr>
              <a:t> </a:t>
            </a:r>
            <a:r>
              <a:rPr lang="en">
                <a:solidFill>
                  <a:schemeClr val="dk1"/>
                </a:solidFill>
              </a:rPr>
              <a:t>- Understand and Connect!</a:t>
            </a:r>
            <a:r>
              <a:rPr lang="en" b="1">
                <a:solidFill>
                  <a:schemeClr val="dk1"/>
                </a:solidFill>
              </a:rPr>
              <a:t> </a:t>
            </a:r>
            <a:r>
              <a:rPr lang="en">
                <a:solidFill>
                  <a:schemeClr val="dk1"/>
                </a:solidFill>
              </a:rPr>
              <a:t>I hope you all enjoyed seeing your profiles and learning more about your thinking preferences in your journey - I know I am excited for all of you to start learning more about each other and how Whole Brain</a:t>
            </a:r>
            <a:r>
              <a:rPr lang="en" baseline="30000">
                <a:solidFill>
                  <a:schemeClr val="dk1"/>
                </a:solidFill>
              </a:rPr>
              <a:t>®</a:t>
            </a:r>
            <a:r>
              <a:rPr lang="en">
                <a:solidFill>
                  <a:schemeClr val="dk1"/>
                </a:solidFill>
              </a:rPr>
              <a:t> Communication can help improve how you connect with others!</a:t>
            </a:r>
            <a:r>
              <a:rPr lang="en" b="1">
                <a:solidFill>
                  <a:schemeClr val="dk1"/>
                </a:solidFill>
              </a:rPr>
              <a:t> </a:t>
            </a:r>
            <a:br>
              <a:rPr lang="en" b="1">
                <a:solidFill>
                  <a:schemeClr val="dk1"/>
                </a:solidFill>
              </a:rPr>
            </a:br>
            <a:br>
              <a:rPr lang="en" b="1">
                <a:solidFill>
                  <a:schemeClr val="dk1"/>
                </a:solidFill>
              </a:rPr>
            </a:br>
            <a:r>
              <a:rPr lang="en" b="1">
                <a:solidFill>
                  <a:schemeClr val="dk1"/>
                </a:solidFill>
              </a:rPr>
              <a:t>TRANSITION: </a:t>
            </a:r>
            <a:r>
              <a:rPr lang="en">
                <a:solidFill>
                  <a:schemeClr val="dk1"/>
                </a:solidFill>
              </a:rPr>
              <a:t>None, move to next slide. </a:t>
            </a:r>
            <a:endParaRPr>
              <a:solidFill>
                <a:schemeClr val="dk1"/>
              </a:solidFill>
            </a:endParaRPr>
          </a:p>
        </p:txBody>
      </p:sp>
      <p:sp>
        <p:nvSpPr>
          <p:cNvPr id="1346" name="Google Shape;1346;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4" name="Google Shape;135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2 mins</a:t>
            </a:r>
            <a:br>
              <a:rPr lang="en" b="1"/>
            </a:br>
            <a:br>
              <a:rPr lang="en" b="1"/>
            </a:br>
            <a:r>
              <a:rPr lang="en" b="1"/>
              <a:t>Note to Facilitator: </a:t>
            </a:r>
            <a:r>
              <a:rPr lang="en" b="1" i="1"/>
              <a:t>Use this slide template to introduce yourself to the group before you get started with the icebreaker. You can add any notes you would like to share below. </a:t>
            </a:r>
            <a:br>
              <a:rPr lang="en" b="1" i="1"/>
            </a:br>
            <a:br>
              <a:rPr lang="en" b="1" i="1"/>
            </a:br>
            <a:r>
              <a:rPr lang="en" b="1"/>
              <a:t>TRANSITION: </a:t>
            </a:r>
            <a:r>
              <a:rPr lang="en"/>
              <a:t>Let’s kick things off with a fun activity to learn a little more about each other.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3" name="Google Shape;136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t>Note to Facilitator: </a:t>
            </a:r>
            <a:r>
              <a:rPr lang="en" b="1" i="1"/>
              <a:t>Review this activity before you delivery your workshop. If the group is large, ask participants to share their responses only in chat. If the group is smaller, you can have them share verbally. If the group is in-person, you can set up the activity where groups of 2-3 people at tables share their responses for 5 minutes, there are a few minutes of space here to get the group into and back from their discussion. </a:t>
            </a:r>
            <a:br>
              <a:rPr lang="en" b="1"/>
            </a:br>
            <a:br>
              <a:rPr lang="en" b="1"/>
            </a:br>
            <a:r>
              <a:rPr lang="en" b="1"/>
              <a:t>8 mins </a:t>
            </a:r>
            <a:br>
              <a:rPr lang="en" b="1"/>
            </a:br>
            <a:endParaRPr/>
          </a:p>
          <a:p>
            <a:pPr marL="0" lvl="0" indent="0" algn="l" rtl="0">
              <a:lnSpc>
                <a:spcPct val="115000"/>
              </a:lnSpc>
              <a:spcBef>
                <a:spcPts val="0"/>
              </a:spcBef>
              <a:spcAft>
                <a:spcPts val="0"/>
              </a:spcAft>
              <a:buClr>
                <a:schemeClr val="dk1"/>
              </a:buClr>
              <a:buSzPts val="1100"/>
              <a:buFont typeface="Arial"/>
              <a:buNone/>
            </a:pPr>
            <a:r>
              <a:rPr lang="en" b="1"/>
              <a:t>SAY: </a:t>
            </a:r>
            <a:r>
              <a:rPr lang="en"/>
              <a:t>To get us started, let’s do a quick icebreaker called, “Who Are You on Vacation. Take a moment to review the personas on the screen. They provide a summary of different ways we think about and enjoy vacations with family or friends. </a:t>
            </a:r>
            <a:br>
              <a:rPr lang="en"/>
            </a:br>
            <a:br>
              <a:rPr lang="en"/>
            </a:br>
            <a:r>
              <a:rPr lang="en"/>
              <a:t>Once you’ve had a chance to review, share “who you are on vacation” verbally or in chat.</a:t>
            </a:r>
            <a:br>
              <a:rPr lang="en"/>
            </a:br>
            <a:endParaRPr/>
          </a:p>
          <a:p>
            <a:pPr marL="0" lvl="0" indent="0" algn="l" rtl="0">
              <a:lnSpc>
                <a:spcPct val="115000"/>
              </a:lnSpc>
              <a:spcBef>
                <a:spcPts val="0"/>
              </a:spcBef>
              <a:spcAft>
                <a:spcPts val="0"/>
              </a:spcAft>
              <a:buClr>
                <a:schemeClr val="dk1"/>
              </a:buClr>
              <a:buSzPts val="1100"/>
              <a:buFont typeface="Arial"/>
              <a:buNone/>
            </a:pPr>
            <a:r>
              <a:rPr lang="en" b="1"/>
              <a:t>DO: </a:t>
            </a:r>
            <a:r>
              <a:rPr lang="en"/>
              <a:t>Take </a:t>
            </a:r>
            <a:r>
              <a:rPr lang="en" b="1"/>
              <a:t>5 minutes </a:t>
            </a:r>
            <a:r>
              <a:rPr lang="en"/>
              <a:t>for participants to share who they are on vacation and comment on responses and trends.</a:t>
            </a:r>
            <a:br>
              <a:rPr lang="en" b="1"/>
            </a:br>
            <a:endParaRPr b="1"/>
          </a:p>
          <a:p>
            <a:pPr marL="0" lvl="0" indent="0" algn="l" rtl="0">
              <a:lnSpc>
                <a:spcPct val="115000"/>
              </a:lnSpc>
              <a:spcBef>
                <a:spcPts val="0"/>
              </a:spcBef>
              <a:spcAft>
                <a:spcPts val="0"/>
              </a:spcAft>
              <a:buClr>
                <a:schemeClr val="dk1"/>
              </a:buClr>
              <a:buSzPts val="1100"/>
              <a:buFont typeface="Arial"/>
              <a:buNone/>
            </a:pPr>
            <a:r>
              <a:rPr lang="en" b="1"/>
              <a:t>SAY: </a:t>
            </a:r>
            <a:r>
              <a:rPr lang="en"/>
              <a:t>Thank you all for sharing! </a:t>
            </a:r>
            <a:br>
              <a:rPr lang="en"/>
            </a:br>
            <a:br>
              <a:rPr lang="en"/>
            </a:br>
            <a:r>
              <a:rPr lang="en" b="1"/>
              <a:t>TRANSITION: </a:t>
            </a:r>
            <a:r>
              <a:rPr lang="en"/>
              <a:t>Let’s take a look at our agenda for the day.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thinkherrmann.com/"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drive.google.com/file/d/1_5Ap0kNRd4rOcSJ7akDwC_PLW9h2p3HB/view"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thinkherrman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hyperlink" Target="https://www.linkedin.com/company/thinkherrmann/"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thinkherrmann.com/" TargetMode="External"/><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thinkherrmann.com/" TargetMode="External"/><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hyperlink" Target="http://drive.google.com/file/d/1_5Ap0kNRd4rOcSJ7akDwC_PLW9h2p3HB/view"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thinkherrmann.com/" TargetMode="External"/><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hyperlink" Target="https://www.linkedin.com/company/thinkherrmann/" TargetMode="Externa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thinkherrmann.com/" TargetMode="Externa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thinkherrmann.com/" TargetMode="External"/><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thinkherrmann.com/" TargetMode="External"/><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2">
  <p:cSld name="CUSTOM_3">
    <p:spTree>
      <p:nvGrpSpPr>
        <p:cNvPr id="1"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losing 1 1 1">
  <p:cSld name="Last slide_1_1_1">
    <p:bg>
      <p:bgPr>
        <a:solidFill>
          <a:schemeClr val="lt2"/>
        </a:solidFill>
        <a:effectLst/>
      </p:bgPr>
    </p:bg>
    <p:spTree>
      <p:nvGrpSpPr>
        <p:cNvPr id="1" name="Shape 58"/>
        <p:cNvGrpSpPr/>
        <p:nvPr/>
      </p:nvGrpSpPr>
      <p:grpSpPr>
        <a:xfrm>
          <a:off x="0" y="0"/>
          <a:ext cx="0" cy="0"/>
          <a:chOff x="0" y="0"/>
          <a:chExt cx="0" cy="0"/>
        </a:xfrm>
      </p:grpSpPr>
      <p:sp>
        <p:nvSpPr>
          <p:cNvPr id="59" name="Google Shape;59;p49">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b="0" i="0" u="none" strike="noStrike" cap="none">
                <a:solidFill>
                  <a:schemeClr val="dk2"/>
                </a:solidFill>
                <a:latin typeface="Arial"/>
                <a:ea typeface="Arial"/>
                <a:cs typeface="Arial"/>
                <a:sym typeface="Arial"/>
              </a:rPr>
              <a:t>ThinkHerrmann.com</a:t>
            </a:r>
            <a:endParaRPr sz="900" b="0" i="0" u="none" strike="noStrike" cap="none">
              <a:solidFill>
                <a:schemeClr val="dk2"/>
              </a:solidFill>
              <a:latin typeface="Arial"/>
              <a:ea typeface="Arial"/>
              <a:cs typeface="Arial"/>
              <a:sym typeface="Arial"/>
            </a:endParaRPr>
          </a:p>
        </p:txBody>
      </p:sp>
      <p:sp>
        <p:nvSpPr>
          <p:cNvPr id="60" name="Google Shape;60;p49"/>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a:t>
            </a:r>
            <a:r>
              <a:rPr lang="en" sz="900">
                <a:solidFill>
                  <a:schemeClr val="dk2"/>
                </a:solidFill>
              </a:rPr>
              <a:t>6</a:t>
            </a:r>
            <a:r>
              <a:rPr lang="en" sz="900" b="0" i="0" u="none" strike="noStrike" cap="none">
                <a:solidFill>
                  <a:schemeClr val="dk2"/>
                </a:solidFill>
                <a:latin typeface="Arial"/>
                <a:ea typeface="Arial"/>
                <a:cs typeface="Arial"/>
                <a:sym typeface="Arial"/>
              </a:rPr>
              <a:t> Herrmann Global, LLC</a:t>
            </a:r>
            <a:endParaRPr sz="900" b="0" i="0" u="none" strike="noStrike" cap="none">
              <a:solidFill>
                <a:schemeClr val="dk2"/>
              </a:solidFill>
              <a:latin typeface="Arial"/>
              <a:ea typeface="Arial"/>
              <a:cs typeface="Arial"/>
              <a:sym typeface="Arial"/>
            </a:endParaRPr>
          </a:p>
        </p:txBody>
      </p:sp>
      <p:pic>
        <p:nvPicPr>
          <p:cNvPr id="61" name="Google Shape;61;p49"/>
          <p:cNvPicPr preferRelativeResize="0"/>
          <p:nvPr/>
        </p:nvPicPr>
        <p:blipFill rotWithShape="1">
          <a:blip r:embed="rId3">
            <a:alphaModFix/>
          </a:blip>
          <a:srcRect/>
          <a:stretch/>
        </p:blipFill>
        <p:spPr>
          <a:xfrm>
            <a:off x="569913" y="507092"/>
            <a:ext cx="1726714" cy="47988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4">
  <p:cSld name="CUSTOM_4">
    <p:bg>
      <p:bgPr>
        <a:solidFill>
          <a:schemeClr val="lt2"/>
        </a:solidFill>
        <a:effectLst/>
      </p:bgPr>
    </p:bg>
    <p:spTree>
      <p:nvGrpSpPr>
        <p:cNvPr id="1" name="Shape 62"/>
        <p:cNvGrpSpPr/>
        <p:nvPr/>
      </p:nvGrpSpPr>
      <p:grpSpPr>
        <a:xfrm>
          <a:off x="0" y="0"/>
          <a:ext cx="0" cy="0"/>
          <a:chOff x="0" y="0"/>
          <a:chExt cx="0" cy="0"/>
        </a:xfrm>
      </p:grpSpPr>
      <p:pic>
        <p:nvPicPr>
          <p:cNvPr id="63" name="Google Shape;63;p50"/>
          <p:cNvPicPr preferRelativeResize="0"/>
          <p:nvPr/>
        </p:nvPicPr>
        <p:blipFill rotWithShape="1">
          <a:blip r:embed="rId2">
            <a:alphaModFix amt="37000"/>
          </a:blip>
          <a:srcRect/>
          <a:stretch/>
        </p:blipFill>
        <p:spPr>
          <a:xfrm>
            <a:off x="2266950" y="266700"/>
            <a:ext cx="4610100" cy="4610100"/>
          </a:xfrm>
          <a:prstGeom prst="rect">
            <a:avLst/>
          </a:prstGeom>
          <a:noFill/>
          <a:ln>
            <a:noFill/>
          </a:ln>
        </p:spPr>
      </p:pic>
      <p:sp>
        <p:nvSpPr>
          <p:cNvPr id="64" name="Google Shape;64;p50"/>
          <p:cNvSpPr txBox="1">
            <a:spLocks noGrp="1"/>
          </p:cNvSpPr>
          <p:nvPr>
            <p:ph type="title"/>
          </p:nvPr>
        </p:nvSpPr>
        <p:spPr>
          <a:xfrm>
            <a:off x="2543193" y="2036447"/>
            <a:ext cx="4050000" cy="991800"/>
          </a:xfrm>
          <a:prstGeom prst="rect">
            <a:avLst/>
          </a:prstGeom>
          <a:noFill/>
          <a:ln>
            <a:noFill/>
          </a:ln>
        </p:spPr>
        <p:txBody>
          <a:bodyPr spcFirstLastPara="1" wrap="square" lIns="0" tIns="0" rIns="91425" bIns="0" anchor="t" anchorCtr="0">
            <a:noAutofit/>
          </a:bodyPr>
          <a:lstStyle>
            <a:lvl1pPr lvl="0" algn="ctr">
              <a:lnSpc>
                <a:spcPct val="80000"/>
              </a:lnSpc>
              <a:spcBef>
                <a:spcPts val="0"/>
              </a:spcBef>
              <a:spcAft>
                <a:spcPts val="0"/>
              </a:spcAft>
              <a:buClr>
                <a:schemeClr val="dk2"/>
              </a:buClr>
              <a:buSzPts val="4200"/>
              <a:buNone/>
              <a:defRPr sz="4200" b="1">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65"/>
        <p:cNvGrpSpPr/>
        <p:nvPr/>
      </p:nvGrpSpPr>
      <p:grpSpPr>
        <a:xfrm>
          <a:off x="0" y="0"/>
          <a:ext cx="0" cy="0"/>
          <a:chOff x="0" y="0"/>
          <a:chExt cx="0" cy="0"/>
        </a:xfrm>
      </p:grpSpPr>
      <p:sp>
        <p:nvSpPr>
          <p:cNvPr id="66" name="Google Shape;66;p5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7" name="Google Shape;67;p5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68" name="Google Shape;68;p5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69" name="Google Shape;69;p51"/>
          <p:cNvSpPr/>
          <p:nvPr/>
        </p:nvSpPr>
        <p:spPr>
          <a:xfrm flipH="1">
            <a:off x="4581000" y="2776174"/>
            <a:ext cx="4242900" cy="18507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0" name="Google Shape;70;p51"/>
          <p:cNvSpPr/>
          <p:nvPr/>
        </p:nvSpPr>
        <p:spPr>
          <a:xfrm>
            <a:off x="311700" y="2776174"/>
            <a:ext cx="4242900" cy="18507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1" name="Google Shape;71;p51"/>
          <p:cNvSpPr/>
          <p:nvPr/>
        </p:nvSpPr>
        <p:spPr>
          <a:xfrm rot="10800000" flipH="1">
            <a:off x="311700" y="903194"/>
            <a:ext cx="4242900" cy="18507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2" name="Google Shape;72;p51"/>
          <p:cNvSpPr/>
          <p:nvPr/>
        </p:nvSpPr>
        <p:spPr>
          <a:xfrm rot="10800000">
            <a:off x="4581000" y="903194"/>
            <a:ext cx="4242900" cy="18507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3" name="Google Shape;73;p51"/>
          <p:cNvSpPr txBox="1">
            <a:spLocks noGrp="1"/>
          </p:cNvSpPr>
          <p:nvPr>
            <p:ph type="subTitle" idx="1"/>
          </p:nvPr>
        </p:nvSpPr>
        <p:spPr>
          <a:xfrm>
            <a:off x="656075" y="1232085"/>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1"/>
          <p:cNvSpPr txBox="1">
            <a:spLocks noGrp="1"/>
          </p:cNvSpPr>
          <p:nvPr>
            <p:ph type="subTitle" idx="2"/>
          </p:nvPr>
        </p:nvSpPr>
        <p:spPr>
          <a:xfrm>
            <a:off x="756304" y="1657910"/>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75" name="Google Shape;75;p51"/>
          <p:cNvSpPr txBox="1">
            <a:spLocks noGrp="1"/>
          </p:cNvSpPr>
          <p:nvPr>
            <p:ph type="subTitle" idx="3"/>
          </p:nvPr>
        </p:nvSpPr>
        <p:spPr>
          <a:xfrm>
            <a:off x="4861825" y="1232085"/>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1"/>
          <p:cNvSpPr txBox="1">
            <a:spLocks noGrp="1"/>
          </p:cNvSpPr>
          <p:nvPr>
            <p:ph type="subTitle" idx="4"/>
          </p:nvPr>
        </p:nvSpPr>
        <p:spPr>
          <a:xfrm>
            <a:off x="656075" y="3094503"/>
            <a:ext cx="17367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1"/>
          <p:cNvSpPr txBox="1">
            <a:spLocks noGrp="1"/>
          </p:cNvSpPr>
          <p:nvPr>
            <p:ph type="subTitle" idx="5"/>
          </p:nvPr>
        </p:nvSpPr>
        <p:spPr>
          <a:xfrm>
            <a:off x="706286" y="3562910"/>
            <a:ext cx="1736700" cy="3075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78" name="Google Shape;78;p51"/>
          <p:cNvSpPr txBox="1">
            <a:spLocks noGrp="1"/>
          </p:cNvSpPr>
          <p:nvPr>
            <p:ph type="subTitle" idx="6"/>
          </p:nvPr>
        </p:nvSpPr>
        <p:spPr>
          <a:xfrm>
            <a:off x="4861825" y="3094503"/>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1"/>
          <p:cNvSpPr txBox="1">
            <a:spLocks noGrp="1"/>
          </p:cNvSpPr>
          <p:nvPr>
            <p:ph type="subTitle" idx="7"/>
          </p:nvPr>
        </p:nvSpPr>
        <p:spPr>
          <a:xfrm>
            <a:off x="4962054" y="3562910"/>
            <a:ext cx="3466500" cy="3075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300"/>
              <a:buChar char="●"/>
              <a:defRPr sz="1300"/>
            </a:lvl1pPr>
            <a:lvl2pPr lvl="1" algn="l">
              <a:lnSpc>
                <a:spcPct val="115000"/>
              </a:lnSpc>
              <a:spcBef>
                <a:spcPts val="0"/>
              </a:spcBef>
              <a:spcAft>
                <a:spcPts val="0"/>
              </a:spcAft>
              <a:buSzPts val="1300"/>
              <a:buChar char="○"/>
              <a:defRPr sz="1300"/>
            </a:lvl2pPr>
            <a:lvl3pPr lvl="2" algn="l">
              <a:lnSpc>
                <a:spcPct val="115000"/>
              </a:lnSpc>
              <a:spcBef>
                <a:spcPts val="0"/>
              </a:spcBef>
              <a:spcAft>
                <a:spcPts val="0"/>
              </a:spcAft>
              <a:buSzPts val="1300"/>
              <a:buChar char="■"/>
              <a:defRPr sz="1300"/>
            </a:lvl3pPr>
            <a:lvl4pPr lvl="3" algn="l">
              <a:lnSpc>
                <a:spcPct val="115000"/>
              </a:lnSpc>
              <a:spcBef>
                <a:spcPts val="0"/>
              </a:spcBef>
              <a:spcAft>
                <a:spcPts val="0"/>
              </a:spcAft>
              <a:buSzPts val="1300"/>
              <a:buChar char="●"/>
              <a:defRPr sz="1300"/>
            </a:lvl4pPr>
            <a:lvl5pPr lvl="4" algn="l">
              <a:lnSpc>
                <a:spcPct val="115000"/>
              </a:lnSpc>
              <a:spcBef>
                <a:spcPts val="0"/>
              </a:spcBef>
              <a:spcAft>
                <a:spcPts val="0"/>
              </a:spcAft>
              <a:buSzPts val="1300"/>
              <a:buChar char="○"/>
              <a:defRPr sz="1300"/>
            </a:lvl5pPr>
            <a:lvl6pPr lvl="5" algn="l">
              <a:lnSpc>
                <a:spcPct val="115000"/>
              </a:lnSpc>
              <a:spcBef>
                <a:spcPts val="0"/>
              </a:spcBef>
              <a:spcAft>
                <a:spcPts val="0"/>
              </a:spcAft>
              <a:buSzPts val="1300"/>
              <a:buChar char="■"/>
              <a:defRPr sz="1300"/>
            </a:lvl6pPr>
            <a:lvl7pPr lvl="6" algn="l">
              <a:lnSpc>
                <a:spcPct val="115000"/>
              </a:lnSpc>
              <a:spcBef>
                <a:spcPts val="0"/>
              </a:spcBef>
              <a:spcAft>
                <a:spcPts val="0"/>
              </a:spcAft>
              <a:buSzPts val="1300"/>
              <a:buChar char="●"/>
              <a:defRPr sz="1300"/>
            </a:lvl7pPr>
            <a:lvl8pPr lvl="7" algn="l">
              <a:lnSpc>
                <a:spcPct val="115000"/>
              </a:lnSpc>
              <a:spcBef>
                <a:spcPts val="0"/>
              </a:spcBef>
              <a:spcAft>
                <a:spcPts val="0"/>
              </a:spcAft>
              <a:buSzPts val="1300"/>
              <a:buChar char="○"/>
              <a:defRPr sz="1300"/>
            </a:lvl8pPr>
            <a:lvl9pPr lvl="8" algn="l">
              <a:lnSpc>
                <a:spcPct val="115000"/>
              </a:lnSpc>
              <a:spcBef>
                <a:spcPts val="0"/>
              </a:spcBef>
              <a:spcAft>
                <a:spcPts val="0"/>
              </a:spcAft>
              <a:buSzPts val="1300"/>
              <a:buChar char="■"/>
              <a:defRPr sz="1300"/>
            </a:lvl9pPr>
          </a:lstStyle>
          <a:p>
            <a:endParaRPr/>
          </a:p>
        </p:txBody>
      </p:sp>
      <p:sp>
        <p:nvSpPr>
          <p:cNvPr id="80" name="Google Shape;80;p51"/>
          <p:cNvSpPr txBox="1">
            <a:spLocks noGrp="1"/>
          </p:cNvSpPr>
          <p:nvPr>
            <p:ph type="subTitle" idx="8"/>
          </p:nvPr>
        </p:nvSpPr>
        <p:spPr>
          <a:xfrm>
            <a:off x="2549875" y="3094503"/>
            <a:ext cx="17367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1"/>
          <p:cNvSpPr txBox="1">
            <a:spLocks noGrp="1"/>
          </p:cNvSpPr>
          <p:nvPr>
            <p:ph type="subTitle" idx="9"/>
          </p:nvPr>
        </p:nvSpPr>
        <p:spPr>
          <a:xfrm>
            <a:off x="2600086" y="3562910"/>
            <a:ext cx="17367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82" name="Google Shape;82;p51"/>
          <p:cNvSpPr txBox="1">
            <a:spLocks noGrp="1"/>
          </p:cNvSpPr>
          <p:nvPr>
            <p:ph type="subTitle" idx="13"/>
          </p:nvPr>
        </p:nvSpPr>
        <p:spPr>
          <a:xfrm>
            <a:off x="4962054" y="1657910"/>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83" name="Google Shape;83;p5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adrants">
  <p:cSld name="Title &amp; quadrants">
    <p:spTree>
      <p:nvGrpSpPr>
        <p:cNvPr id="1" name="Shape 84"/>
        <p:cNvGrpSpPr/>
        <p:nvPr/>
      </p:nvGrpSpPr>
      <p:grpSpPr>
        <a:xfrm>
          <a:off x="0" y="0"/>
          <a:ext cx="0" cy="0"/>
          <a:chOff x="0" y="0"/>
          <a:chExt cx="0" cy="0"/>
        </a:xfrm>
      </p:grpSpPr>
      <p:sp>
        <p:nvSpPr>
          <p:cNvPr id="85" name="Google Shape;85;p5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86" name="Google Shape;86;p5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87" name="Google Shape;87;p5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88" name="Google Shape;88;p52"/>
          <p:cNvSpPr/>
          <p:nvPr/>
        </p:nvSpPr>
        <p:spPr>
          <a:xfrm flipH="1">
            <a:off x="4581009" y="2936007"/>
            <a:ext cx="4242900" cy="15951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9" name="Google Shape;89;p52"/>
          <p:cNvSpPr/>
          <p:nvPr/>
        </p:nvSpPr>
        <p:spPr>
          <a:xfrm>
            <a:off x="311694" y="2936007"/>
            <a:ext cx="4242900" cy="15951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0" name="Google Shape;90;p52"/>
          <p:cNvSpPr/>
          <p:nvPr/>
        </p:nvSpPr>
        <p:spPr>
          <a:xfrm rot="10800000" flipH="1">
            <a:off x="311694" y="1321704"/>
            <a:ext cx="4242900" cy="15951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1" name="Google Shape;91;p52"/>
          <p:cNvSpPr/>
          <p:nvPr/>
        </p:nvSpPr>
        <p:spPr>
          <a:xfrm rot="10800000">
            <a:off x="4581009" y="1321704"/>
            <a:ext cx="4242900" cy="15951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2" name="Google Shape;92;p52"/>
          <p:cNvSpPr txBox="1">
            <a:spLocks noGrp="1"/>
          </p:cNvSpPr>
          <p:nvPr>
            <p:ph type="subTitle" idx="1"/>
          </p:nvPr>
        </p:nvSpPr>
        <p:spPr>
          <a:xfrm>
            <a:off x="640700" y="1562375"/>
            <a:ext cx="2588400" cy="1170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52"/>
          <p:cNvSpPr txBox="1">
            <a:spLocks noGrp="1"/>
          </p:cNvSpPr>
          <p:nvPr>
            <p:ph type="subTitle" idx="2"/>
          </p:nvPr>
        </p:nvSpPr>
        <p:spPr>
          <a:xfrm>
            <a:off x="5887825" y="1562375"/>
            <a:ext cx="2588400" cy="1170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52"/>
          <p:cNvSpPr txBox="1">
            <a:spLocks noGrp="1"/>
          </p:cNvSpPr>
          <p:nvPr>
            <p:ph type="subTitle" idx="3"/>
          </p:nvPr>
        </p:nvSpPr>
        <p:spPr>
          <a:xfrm>
            <a:off x="5887825" y="3195688"/>
            <a:ext cx="2588400" cy="1170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95" name="Google Shape;95;p52"/>
          <p:cNvSpPr txBox="1">
            <a:spLocks noGrp="1"/>
          </p:cNvSpPr>
          <p:nvPr>
            <p:ph type="subTitle" idx="4"/>
          </p:nvPr>
        </p:nvSpPr>
        <p:spPr>
          <a:xfrm>
            <a:off x="311699" y="742850"/>
            <a:ext cx="7848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52"/>
          <p:cNvSpPr txBox="1">
            <a:spLocks noGrp="1"/>
          </p:cNvSpPr>
          <p:nvPr>
            <p:ph type="subTitle" idx="5"/>
          </p:nvPr>
        </p:nvSpPr>
        <p:spPr>
          <a:xfrm>
            <a:off x="640700" y="3196100"/>
            <a:ext cx="2588400" cy="1170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5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8" name="Google Shape;98;p52"/>
          <p:cNvSpPr/>
          <p:nvPr/>
        </p:nvSpPr>
        <p:spPr>
          <a:xfrm rot="10800000">
            <a:off x="2161650" y="2699825"/>
            <a:ext cx="4820700" cy="4284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adrants_2">
  <p:cSld name="Title &amp; quadrants_3">
    <p:spTree>
      <p:nvGrpSpPr>
        <p:cNvPr id="1" name="Shape 99"/>
        <p:cNvGrpSpPr/>
        <p:nvPr/>
      </p:nvGrpSpPr>
      <p:grpSpPr>
        <a:xfrm>
          <a:off x="0" y="0"/>
          <a:ext cx="0" cy="0"/>
          <a:chOff x="0" y="0"/>
          <a:chExt cx="0" cy="0"/>
        </a:xfrm>
      </p:grpSpPr>
      <p:sp>
        <p:nvSpPr>
          <p:cNvPr id="100" name="Google Shape;100;p5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1" name="Google Shape;101;p5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02" name="Google Shape;102;p5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03" name="Google Shape;103;p53"/>
          <p:cNvSpPr/>
          <p:nvPr/>
        </p:nvSpPr>
        <p:spPr>
          <a:xfrm flipH="1">
            <a:off x="4581009" y="2761488"/>
            <a:ext cx="4242900" cy="18669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4" name="Google Shape;104;p53"/>
          <p:cNvSpPr/>
          <p:nvPr/>
        </p:nvSpPr>
        <p:spPr>
          <a:xfrm>
            <a:off x="311694" y="2761488"/>
            <a:ext cx="4242900" cy="18669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5" name="Google Shape;105;p53"/>
          <p:cNvSpPr/>
          <p:nvPr/>
        </p:nvSpPr>
        <p:spPr>
          <a:xfrm rot="10800000" flipH="1">
            <a:off x="311694" y="872112"/>
            <a:ext cx="4242900" cy="1866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6" name="Google Shape;106;p53"/>
          <p:cNvSpPr/>
          <p:nvPr/>
        </p:nvSpPr>
        <p:spPr>
          <a:xfrm rot="10800000">
            <a:off x="4581009" y="872112"/>
            <a:ext cx="4242900" cy="1866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07" name="Google Shape;107;p53"/>
          <p:cNvPicPr preferRelativeResize="0"/>
          <p:nvPr/>
        </p:nvPicPr>
        <p:blipFill rotWithShape="1">
          <a:blip r:embed="rId3">
            <a:alphaModFix/>
          </a:blip>
          <a:srcRect/>
          <a:stretch/>
        </p:blipFill>
        <p:spPr>
          <a:xfrm>
            <a:off x="4580993" y="1819950"/>
            <a:ext cx="914905" cy="919050"/>
          </a:xfrm>
          <a:prstGeom prst="rect">
            <a:avLst/>
          </a:prstGeom>
          <a:noFill/>
          <a:ln>
            <a:noFill/>
          </a:ln>
        </p:spPr>
      </p:pic>
      <p:pic>
        <p:nvPicPr>
          <p:cNvPr id="108" name="Google Shape;108;p53"/>
          <p:cNvPicPr preferRelativeResize="0"/>
          <p:nvPr/>
        </p:nvPicPr>
        <p:blipFill rotWithShape="1">
          <a:blip r:embed="rId4">
            <a:alphaModFix/>
          </a:blip>
          <a:srcRect/>
          <a:stretch/>
        </p:blipFill>
        <p:spPr>
          <a:xfrm>
            <a:off x="3639694" y="1819934"/>
            <a:ext cx="914900" cy="919059"/>
          </a:xfrm>
          <a:prstGeom prst="rect">
            <a:avLst/>
          </a:prstGeom>
          <a:noFill/>
          <a:ln>
            <a:noFill/>
          </a:ln>
        </p:spPr>
      </p:pic>
      <p:pic>
        <p:nvPicPr>
          <p:cNvPr id="109" name="Google Shape;109;p53"/>
          <p:cNvPicPr preferRelativeResize="0"/>
          <p:nvPr/>
        </p:nvPicPr>
        <p:blipFill rotWithShape="1">
          <a:blip r:embed="rId5">
            <a:alphaModFix/>
          </a:blip>
          <a:srcRect/>
          <a:stretch/>
        </p:blipFill>
        <p:spPr>
          <a:xfrm>
            <a:off x="4581001" y="2761501"/>
            <a:ext cx="914900" cy="910730"/>
          </a:xfrm>
          <a:prstGeom prst="rect">
            <a:avLst/>
          </a:prstGeom>
          <a:noFill/>
          <a:ln>
            <a:noFill/>
          </a:ln>
        </p:spPr>
      </p:pic>
      <p:pic>
        <p:nvPicPr>
          <p:cNvPr id="110" name="Google Shape;110;p53"/>
          <p:cNvPicPr preferRelativeResize="0"/>
          <p:nvPr/>
        </p:nvPicPr>
        <p:blipFill rotWithShape="1">
          <a:blip r:embed="rId6">
            <a:alphaModFix/>
          </a:blip>
          <a:srcRect/>
          <a:stretch/>
        </p:blipFill>
        <p:spPr>
          <a:xfrm>
            <a:off x="3639699" y="2761500"/>
            <a:ext cx="914900" cy="910757"/>
          </a:xfrm>
          <a:prstGeom prst="rect">
            <a:avLst/>
          </a:prstGeom>
          <a:noFill/>
          <a:ln>
            <a:noFill/>
          </a:ln>
        </p:spPr>
      </p:pic>
      <p:sp>
        <p:nvSpPr>
          <p:cNvPr id="111" name="Google Shape;111;p53"/>
          <p:cNvSpPr txBox="1"/>
          <p:nvPr/>
        </p:nvSpPr>
        <p:spPr>
          <a:xfrm>
            <a:off x="3988475" y="2261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WHAT</a:t>
            </a:r>
            <a:endParaRPr sz="1100" b="1" i="0" u="none" strike="noStrike" cap="none">
              <a:solidFill>
                <a:srgbClr val="000000"/>
              </a:solidFill>
              <a:latin typeface="Arial"/>
              <a:ea typeface="Arial"/>
              <a:cs typeface="Arial"/>
              <a:sym typeface="Arial"/>
            </a:endParaRPr>
          </a:p>
        </p:txBody>
      </p:sp>
      <p:sp>
        <p:nvSpPr>
          <p:cNvPr id="112" name="Google Shape;112;p53"/>
          <p:cNvSpPr txBox="1"/>
          <p:nvPr/>
        </p:nvSpPr>
        <p:spPr>
          <a:xfrm>
            <a:off x="4724331" y="2261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WHY</a:t>
            </a:r>
            <a:endParaRPr sz="1100" b="1" i="0" u="none" strike="noStrike" cap="none">
              <a:solidFill>
                <a:srgbClr val="000000"/>
              </a:solidFill>
              <a:latin typeface="Arial"/>
              <a:ea typeface="Arial"/>
              <a:cs typeface="Arial"/>
              <a:sym typeface="Arial"/>
            </a:endParaRPr>
          </a:p>
        </p:txBody>
      </p:sp>
      <p:sp>
        <p:nvSpPr>
          <p:cNvPr id="113" name="Google Shape;113;p53"/>
          <p:cNvSpPr txBox="1"/>
          <p:nvPr/>
        </p:nvSpPr>
        <p:spPr>
          <a:xfrm>
            <a:off x="3996138" y="3023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HOW</a:t>
            </a:r>
            <a:endParaRPr sz="1100" b="1" i="0" u="none" strike="noStrike" cap="none">
              <a:solidFill>
                <a:srgbClr val="000000"/>
              </a:solidFill>
              <a:latin typeface="Arial"/>
              <a:ea typeface="Arial"/>
              <a:cs typeface="Arial"/>
              <a:sym typeface="Arial"/>
            </a:endParaRPr>
          </a:p>
        </p:txBody>
      </p:sp>
      <p:sp>
        <p:nvSpPr>
          <p:cNvPr id="114" name="Google Shape;114;p53"/>
          <p:cNvSpPr txBox="1"/>
          <p:nvPr/>
        </p:nvSpPr>
        <p:spPr>
          <a:xfrm>
            <a:off x="4724331" y="3023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WHO</a:t>
            </a:r>
            <a:endParaRPr sz="1100" b="1" i="0" u="none" strike="noStrike" cap="none">
              <a:solidFill>
                <a:srgbClr val="000000"/>
              </a:solidFill>
              <a:latin typeface="Arial"/>
              <a:ea typeface="Arial"/>
              <a:cs typeface="Arial"/>
              <a:sym typeface="Arial"/>
            </a:endParaRPr>
          </a:p>
        </p:txBody>
      </p:sp>
      <p:sp>
        <p:nvSpPr>
          <p:cNvPr id="115" name="Google Shape;115;p53"/>
          <p:cNvSpPr txBox="1">
            <a:spLocks noGrp="1"/>
          </p:cNvSpPr>
          <p:nvPr>
            <p:ph type="subTitle" idx="1"/>
          </p:nvPr>
        </p:nvSpPr>
        <p:spPr>
          <a:xfrm>
            <a:off x="640700" y="1222600"/>
            <a:ext cx="2588400" cy="309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53"/>
          <p:cNvSpPr txBox="1">
            <a:spLocks noGrp="1"/>
          </p:cNvSpPr>
          <p:nvPr>
            <p:ph type="subTitle" idx="2"/>
          </p:nvPr>
        </p:nvSpPr>
        <p:spPr>
          <a:xfrm>
            <a:off x="5887825" y="1222600"/>
            <a:ext cx="2588400" cy="3099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53"/>
          <p:cNvSpPr txBox="1">
            <a:spLocks noGrp="1"/>
          </p:cNvSpPr>
          <p:nvPr>
            <p:ph type="subTitle" idx="3"/>
          </p:nvPr>
        </p:nvSpPr>
        <p:spPr>
          <a:xfrm>
            <a:off x="640700" y="3067600"/>
            <a:ext cx="2588400" cy="309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53"/>
          <p:cNvSpPr txBox="1">
            <a:spLocks noGrp="1"/>
          </p:cNvSpPr>
          <p:nvPr>
            <p:ph type="subTitle" idx="4"/>
          </p:nvPr>
        </p:nvSpPr>
        <p:spPr>
          <a:xfrm>
            <a:off x="5887825" y="3067600"/>
            <a:ext cx="2588400" cy="3099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119" name="Google Shape;119;p53"/>
          <p:cNvSpPr txBox="1">
            <a:spLocks noGrp="1"/>
          </p:cNvSpPr>
          <p:nvPr>
            <p:ph type="subTitle" idx="5"/>
          </p:nvPr>
        </p:nvSpPr>
        <p:spPr>
          <a:xfrm>
            <a:off x="650675" y="1532500"/>
            <a:ext cx="2588400" cy="96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53"/>
          <p:cNvSpPr txBox="1">
            <a:spLocks noGrp="1"/>
          </p:cNvSpPr>
          <p:nvPr>
            <p:ph type="subTitle" idx="6"/>
          </p:nvPr>
        </p:nvSpPr>
        <p:spPr>
          <a:xfrm>
            <a:off x="640700" y="3377500"/>
            <a:ext cx="2588400" cy="96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53"/>
          <p:cNvSpPr txBox="1">
            <a:spLocks noGrp="1"/>
          </p:cNvSpPr>
          <p:nvPr>
            <p:ph type="subTitle" idx="7"/>
          </p:nvPr>
        </p:nvSpPr>
        <p:spPr>
          <a:xfrm>
            <a:off x="5887825" y="3377500"/>
            <a:ext cx="2588400" cy="969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122" name="Google Shape;122;p53"/>
          <p:cNvSpPr txBox="1">
            <a:spLocks noGrp="1"/>
          </p:cNvSpPr>
          <p:nvPr>
            <p:ph type="subTitle" idx="8"/>
          </p:nvPr>
        </p:nvSpPr>
        <p:spPr>
          <a:xfrm>
            <a:off x="5887825" y="1532500"/>
            <a:ext cx="2588400" cy="969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123" name="Google Shape;123;p5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orient="horz" pos="2916">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ows">
  <p:cSld name="Title &amp; quadrants_3_1">
    <p:spTree>
      <p:nvGrpSpPr>
        <p:cNvPr id="1" name="Shape 124"/>
        <p:cNvGrpSpPr/>
        <p:nvPr/>
      </p:nvGrpSpPr>
      <p:grpSpPr>
        <a:xfrm>
          <a:off x="0" y="0"/>
          <a:ext cx="0" cy="0"/>
          <a:chOff x="0" y="0"/>
          <a:chExt cx="0" cy="0"/>
        </a:xfrm>
      </p:grpSpPr>
      <p:sp>
        <p:nvSpPr>
          <p:cNvPr id="125" name="Google Shape;125;p54"/>
          <p:cNvSpPr/>
          <p:nvPr/>
        </p:nvSpPr>
        <p:spPr>
          <a:xfrm rot="10800000">
            <a:off x="1700100" y="1080300"/>
            <a:ext cx="71322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6" name="Google Shape;126;p54"/>
          <p:cNvSpPr/>
          <p:nvPr/>
        </p:nvSpPr>
        <p:spPr>
          <a:xfrm>
            <a:off x="311698" y="3026500"/>
            <a:ext cx="1488900" cy="356100"/>
          </a:xfrm>
          <a:prstGeom prst="roundRect">
            <a:avLst>
              <a:gd name="adj" fmla="val 50000"/>
            </a:avLst>
          </a:prstGeom>
          <a:solidFill>
            <a:srgbClr val="FBD6DA"/>
          </a:solidFill>
          <a:ln w="9525" cap="flat" cmpd="sng">
            <a:solidFill>
              <a:srgbClr val="FBD6D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 name="Google Shape;127;p54"/>
          <p:cNvSpPr/>
          <p:nvPr/>
        </p:nvSpPr>
        <p:spPr>
          <a:xfrm>
            <a:off x="625295" y="3026500"/>
            <a:ext cx="1488900" cy="356100"/>
          </a:xfrm>
          <a:prstGeom prst="roundRect">
            <a:avLst>
              <a:gd name="adj" fmla="val 50000"/>
            </a:avLst>
          </a:prstGeom>
          <a:solidFill>
            <a:srgbClr val="F8ADB6"/>
          </a:solidFill>
          <a:ln w="9525" cap="flat" cmpd="sng">
            <a:solidFill>
              <a:srgbClr val="F8ADB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8" name="Google Shape;128;p54"/>
          <p:cNvSpPr/>
          <p:nvPr/>
        </p:nvSpPr>
        <p:spPr>
          <a:xfrm>
            <a:off x="928847" y="3026500"/>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 name="Google Shape;129;p54"/>
          <p:cNvSpPr/>
          <p:nvPr/>
        </p:nvSpPr>
        <p:spPr>
          <a:xfrm>
            <a:off x="311698" y="1329871"/>
            <a:ext cx="1488900" cy="356100"/>
          </a:xfrm>
          <a:prstGeom prst="roundRect">
            <a:avLst>
              <a:gd name="adj" fmla="val 50000"/>
            </a:avLst>
          </a:prstGeom>
          <a:solidFill>
            <a:srgbClr val="D3F2FC"/>
          </a:solidFill>
          <a:ln w="9525" cap="flat" cmpd="sng">
            <a:solidFill>
              <a:srgbClr val="D3F2F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 name="Google Shape;130;p54"/>
          <p:cNvSpPr/>
          <p:nvPr/>
        </p:nvSpPr>
        <p:spPr>
          <a:xfrm>
            <a:off x="625295" y="1329871"/>
            <a:ext cx="1488900" cy="356100"/>
          </a:xfrm>
          <a:prstGeom prst="roundRect">
            <a:avLst>
              <a:gd name="adj" fmla="val 50000"/>
            </a:avLst>
          </a:prstGeom>
          <a:solidFill>
            <a:srgbClr val="A9E6F9"/>
          </a:solidFill>
          <a:ln w="9525" cap="flat" cmpd="sng">
            <a:solidFill>
              <a:srgbClr val="A9E6F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1" name="Google Shape;131;p54"/>
          <p:cNvSpPr/>
          <p:nvPr/>
        </p:nvSpPr>
        <p:spPr>
          <a:xfrm>
            <a:off x="928847" y="1329871"/>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 name="Google Shape;132;p54"/>
          <p:cNvSpPr/>
          <p:nvPr/>
        </p:nvSpPr>
        <p:spPr>
          <a:xfrm flipH="1">
            <a:off x="311620" y="2178493"/>
            <a:ext cx="1488900" cy="356100"/>
          </a:xfrm>
          <a:prstGeom prst="roundRect">
            <a:avLst>
              <a:gd name="adj" fmla="val 50000"/>
            </a:avLst>
          </a:prstGeom>
          <a:solidFill>
            <a:srgbClr val="DEF2E5"/>
          </a:solidFill>
          <a:ln w="9525" cap="flat" cmpd="sng">
            <a:solidFill>
              <a:srgbClr val="DEF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3" name="Google Shape;133;p54"/>
          <p:cNvSpPr/>
          <p:nvPr/>
        </p:nvSpPr>
        <p:spPr>
          <a:xfrm flipH="1">
            <a:off x="625217" y="2178493"/>
            <a:ext cx="1488900" cy="356100"/>
          </a:xfrm>
          <a:prstGeom prst="roundRect">
            <a:avLst>
              <a:gd name="adj" fmla="val 50000"/>
            </a:avLst>
          </a:prstGeom>
          <a:solidFill>
            <a:srgbClr val="BFE5CD"/>
          </a:solidFill>
          <a:ln w="9525" cap="flat" cmpd="sng">
            <a:solidFill>
              <a:srgbClr val="BFE5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4" name="Google Shape;134;p54"/>
          <p:cNvSpPr/>
          <p:nvPr/>
        </p:nvSpPr>
        <p:spPr>
          <a:xfrm flipH="1">
            <a:off x="928769" y="2178493"/>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5" name="Google Shape;135;p54"/>
          <p:cNvSpPr/>
          <p:nvPr/>
        </p:nvSpPr>
        <p:spPr>
          <a:xfrm flipH="1">
            <a:off x="311620" y="3876595"/>
            <a:ext cx="1488900" cy="356100"/>
          </a:xfrm>
          <a:prstGeom prst="roundRect">
            <a:avLst>
              <a:gd name="adj" fmla="val 50000"/>
            </a:avLst>
          </a:prstGeom>
          <a:solidFill>
            <a:srgbClr val="FEF6D8"/>
          </a:solidFill>
          <a:ln w="9525" cap="flat" cmpd="sng">
            <a:solidFill>
              <a:srgbClr val="FEF6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 name="Google Shape;136;p54"/>
          <p:cNvSpPr/>
          <p:nvPr/>
        </p:nvSpPr>
        <p:spPr>
          <a:xfrm flipH="1">
            <a:off x="625217" y="3876595"/>
            <a:ext cx="1488900" cy="356100"/>
          </a:xfrm>
          <a:prstGeom prst="roundRect">
            <a:avLst>
              <a:gd name="adj" fmla="val 50000"/>
            </a:avLst>
          </a:prstGeom>
          <a:solidFill>
            <a:srgbClr val="FEEEB2"/>
          </a:solidFill>
          <a:ln w="9525" cap="flat" cmpd="sng">
            <a:solidFill>
              <a:srgbClr val="FEEE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7" name="Google Shape;137;p54"/>
          <p:cNvSpPr/>
          <p:nvPr/>
        </p:nvSpPr>
        <p:spPr>
          <a:xfrm flipH="1">
            <a:off x="928769" y="3876595"/>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38" name="Google Shape;138;p54"/>
          <p:cNvCxnSpPr/>
          <p:nvPr/>
        </p:nvCxnSpPr>
        <p:spPr>
          <a:xfrm>
            <a:off x="3055477" y="1936820"/>
            <a:ext cx="4985700" cy="0"/>
          </a:xfrm>
          <a:prstGeom prst="straightConnector1">
            <a:avLst/>
          </a:prstGeom>
          <a:noFill/>
          <a:ln w="9525" cap="flat" cmpd="sng">
            <a:solidFill>
              <a:schemeClr val="accent5"/>
            </a:solidFill>
            <a:prstDash val="solid"/>
            <a:round/>
            <a:headEnd type="none" w="sm" len="sm"/>
            <a:tailEnd type="none" w="sm" len="sm"/>
          </a:ln>
        </p:spPr>
      </p:cxnSp>
      <p:cxnSp>
        <p:nvCxnSpPr>
          <p:cNvPr id="139" name="Google Shape;139;p54"/>
          <p:cNvCxnSpPr/>
          <p:nvPr/>
        </p:nvCxnSpPr>
        <p:spPr>
          <a:xfrm>
            <a:off x="3055477" y="2793217"/>
            <a:ext cx="4985700" cy="0"/>
          </a:xfrm>
          <a:prstGeom prst="straightConnector1">
            <a:avLst/>
          </a:prstGeom>
          <a:noFill/>
          <a:ln w="9525" cap="flat" cmpd="sng">
            <a:solidFill>
              <a:schemeClr val="accent5"/>
            </a:solidFill>
            <a:prstDash val="solid"/>
            <a:round/>
            <a:headEnd type="none" w="sm" len="sm"/>
            <a:tailEnd type="none" w="sm" len="sm"/>
          </a:ln>
        </p:spPr>
      </p:cxnSp>
      <p:cxnSp>
        <p:nvCxnSpPr>
          <p:cNvPr id="140" name="Google Shape;140;p54"/>
          <p:cNvCxnSpPr/>
          <p:nvPr/>
        </p:nvCxnSpPr>
        <p:spPr>
          <a:xfrm>
            <a:off x="3055477" y="3649614"/>
            <a:ext cx="4985700" cy="0"/>
          </a:xfrm>
          <a:prstGeom prst="straightConnector1">
            <a:avLst/>
          </a:prstGeom>
          <a:noFill/>
          <a:ln w="9525" cap="flat" cmpd="sng">
            <a:solidFill>
              <a:schemeClr val="accent5"/>
            </a:solidFill>
            <a:prstDash val="solid"/>
            <a:round/>
            <a:headEnd type="none" w="sm" len="sm"/>
            <a:tailEnd type="none" w="sm" len="sm"/>
          </a:ln>
        </p:spPr>
      </p:cxnSp>
      <p:sp>
        <p:nvSpPr>
          <p:cNvPr id="141" name="Google Shape;141;p5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42" name="Google Shape;142;p5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43" name="Google Shape;143;p5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44" name="Google Shape;144;p54"/>
          <p:cNvSpPr txBox="1">
            <a:spLocks noGrp="1"/>
          </p:cNvSpPr>
          <p:nvPr>
            <p:ph type="subTitle" idx="1"/>
          </p:nvPr>
        </p:nvSpPr>
        <p:spPr>
          <a:xfrm>
            <a:off x="3055475" y="1329875"/>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45" name="Google Shape;145;p54"/>
          <p:cNvSpPr txBox="1">
            <a:spLocks noGrp="1"/>
          </p:cNvSpPr>
          <p:nvPr>
            <p:ph type="subTitle" idx="2"/>
          </p:nvPr>
        </p:nvSpPr>
        <p:spPr>
          <a:xfrm>
            <a:off x="3055475" y="2154375"/>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46" name="Google Shape;146;p54"/>
          <p:cNvSpPr txBox="1">
            <a:spLocks noGrp="1"/>
          </p:cNvSpPr>
          <p:nvPr>
            <p:ph type="subTitle" idx="3"/>
          </p:nvPr>
        </p:nvSpPr>
        <p:spPr>
          <a:xfrm>
            <a:off x="3055475" y="2993210"/>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47" name="Google Shape;147;p54"/>
          <p:cNvSpPr txBox="1">
            <a:spLocks noGrp="1"/>
          </p:cNvSpPr>
          <p:nvPr>
            <p:ph type="subTitle" idx="4"/>
          </p:nvPr>
        </p:nvSpPr>
        <p:spPr>
          <a:xfrm>
            <a:off x="3055475" y="3832020"/>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48" name="Google Shape;148;p5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9" name="Google Shape;149;p54"/>
          <p:cNvSpPr txBox="1">
            <a:spLocks noGrp="1"/>
          </p:cNvSpPr>
          <p:nvPr>
            <p:ph type="subTitle" idx="5"/>
          </p:nvPr>
        </p:nvSpPr>
        <p:spPr>
          <a:xfrm>
            <a:off x="1091200" y="1316736"/>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150" name="Google Shape;150;p54"/>
          <p:cNvSpPr txBox="1">
            <a:spLocks noGrp="1"/>
          </p:cNvSpPr>
          <p:nvPr>
            <p:ph type="subTitle" idx="6"/>
          </p:nvPr>
        </p:nvSpPr>
        <p:spPr>
          <a:xfrm>
            <a:off x="1091200" y="2176272"/>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151" name="Google Shape;151;p54"/>
          <p:cNvSpPr txBox="1">
            <a:spLocks noGrp="1"/>
          </p:cNvSpPr>
          <p:nvPr>
            <p:ph type="subTitle" idx="7"/>
          </p:nvPr>
        </p:nvSpPr>
        <p:spPr>
          <a:xfrm>
            <a:off x="1091200" y="3026664"/>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152" name="Google Shape;152;p54"/>
          <p:cNvSpPr txBox="1">
            <a:spLocks noGrp="1"/>
          </p:cNvSpPr>
          <p:nvPr>
            <p:ph type="subTitle" idx="8"/>
          </p:nvPr>
        </p:nvSpPr>
        <p:spPr>
          <a:xfrm>
            <a:off x="1091200" y="3877056"/>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ows 2">
  <p:cSld name="Title &amp; quadrants_3_1_1">
    <p:spTree>
      <p:nvGrpSpPr>
        <p:cNvPr id="1" name="Shape 153"/>
        <p:cNvGrpSpPr/>
        <p:nvPr/>
      </p:nvGrpSpPr>
      <p:grpSpPr>
        <a:xfrm>
          <a:off x="0" y="0"/>
          <a:ext cx="0" cy="0"/>
          <a:chOff x="0" y="0"/>
          <a:chExt cx="0" cy="0"/>
        </a:xfrm>
      </p:grpSpPr>
      <p:sp>
        <p:nvSpPr>
          <p:cNvPr id="154" name="Google Shape;154;p55"/>
          <p:cNvSpPr/>
          <p:nvPr/>
        </p:nvSpPr>
        <p:spPr>
          <a:xfrm rot="10800000">
            <a:off x="311700" y="3648050"/>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55" name="Google Shape;155;p55"/>
          <p:cNvSpPr/>
          <p:nvPr/>
        </p:nvSpPr>
        <p:spPr>
          <a:xfrm rot="10800000">
            <a:off x="311700" y="1449498"/>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156" name="Google Shape;156;p55"/>
          <p:cNvCxnSpPr/>
          <p:nvPr/>
        </p:nvCxnSpPr>
        <p:spPr>
          <a:xfrm>
            <a:off x="3055477" y="2793217"/>
            <a:ext cx="4985700" cy="0"/>
          </a:xfrm>
          <a:prstGeom prst="straightConnector1">
            <a:avLst/>
          </a:prstGeom>
          <a:noFill/>
          <a:ln w="9525" cap="flat" cmpd="sng">
            <a:solidFill>
              <a:schemeClr val="accent5"/>
            </a:solidFill>
            <a:prstDash val="solid"/>
            <a:round/>
            <a:headEnd type="none" w="sm" len="sm"/>
            <a:tailEnd type="none" w="sm" len="sm"/>
          </a:ln>
        </p:spPr>
      </p:cxnSp>
      <p:sp>
        <p:nvSpPr>
          <p:cNvPr id="157" name="Google Shape;157;p5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58" name="Google Shape;158;p5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59" name="Google Shape;159;p5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60" name="Google Shape;160;p55"/>
          <p:cNvSpPr txBox="1">
            <a:spLocks noGrp="1"/>
          </p:cNvSpPr>
          <p:nvPr>
            <p:ph type="subTitle" idx="1"/>
          </p:nvPr>
        </p:nvSpPr>
        <p:spPr>
          <a:xfrm>
            <a:off x="1479850" y="1610250"/>
            <a:ext cx="2079900" cy="214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161" name="Google Shape;161;p55"/>
          <p:cNvSpPr txBox="1">
            <a:spLocks noGrp="1"/>
          </p:cNvSpPr>
          <p:nvPr>
            <p:ph type="subTitle" idx="2"/>
          </p:nvPr>
        </p:nvSpPr>
        <p:spPr>
          <a:xfrm>
            <a:off x="3055475" y="3043375"/>
            <a:ext cx="4985700" cy="3561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5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3" name="Google Shape;163;p55"/>
          <p:cNvSpPr/>
          <p:nvPr/>
        </p:nvSpPr>
        <p:spPr>
          <a:xfrm rot="10800000">
            <a:off x="311700" y="2548774"/>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164" name="Google Shape;164;p55"/>
          <p:cNvCxnSpPr/>
          <p:nvPr/>
        </p:nvCxnSpPr>
        <p:spPr>
          <a:xfrm>
            <a:off x="3837450" y="886433"/>
            <a:ext cx="0" cy="3833700"/>
          </a:xfrm>
          <a:prstGeom prst="straightConnector1">
            <a:avLst/>
          </a:prstGeom>
          <a:noFill/>
          <a:ln w="9525" cap="flat" cmpd="sng">
            <a:solidFill>
              <a:schemeClr val="accent5"/>
            </a:solidFill>
            <a:prstDash val="solid"/>
            <a:round/>
            <a:headEnd type="none" w="sm" len="sm"/>
            <a:tailEnd type="none" w="sm" len="sm"/>
          </a:ln>
        </p:spPr>
      </p:cxnSp>
      <p:sp>
        <p:nvSpPr>
          <p:cNvPr id="165" name="Google Shape;165;p55"/>
          <p:cNvSpPr>
            <a:spLocks noGrp="1"/>
          </p:cNvSpPr>
          <p:nvPr>
            <p:ph type="pic" idx="3"/>
          </p:nvPr>
        </p:nvSpPr>
        <p:spPr>
          <a:xfrm>
            <a:off x="311700" y="3610700"/>
            <a:ext cx="948300" cy="1010400"/>
          </a:xfrm>
          <a:prstGeom prst="rect">
            <a:avLst/>
          </a:prstGeom>
          <a:noFill/>
          <a:ln>
            <a:noFill/>
          </a:ln>
        </p:spPr>
      </p:sp>
      <p:sp>
        <p:nvSpPr>
          <p:cNvPr id="166" name="Google Shape;166;p55"/>
          <p:cNvSpPr txBox="1">
            <a:spLocks noGrp="1"/>
          </p:cNvSpPr>
          <p:nvPr>
            <p:ph type="subTitle" idx="4"/>
          </p:nvPr>
        </p:nvSpPr>
        <p:spPr>
          <a:xfrm>
            <a:off x="1479850" y="1859725"/>
            <a:ext cx="20799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67" name="Google Shape;167;p55"/>
          <p:cNvSpPr txBox="1">
            <a:spLocks noGrp="1"/>
          </p:cNvSpPr>
          <p:nvPr>
            <p:ph type="subTitle" idx="5"/>
          </p:nvPr>
        </p:nvSpPr>
        <p:spPr>
          <a:xfrm>
            <a:off x="1479850" y="2755013"/>
            <a:ext cx="2079900" cy="214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168" name="Google Shape;168;p55"/>
          <p:cNvSpPr txBox="1">
            <a:spLocks noGrp="1"/>
          </p:cNvSpPr>
          <p:nvPr>
            <p:ph type="subTitle" idx="6"/>
          </p:nvPr>
        </p:nvSpPr>
        <p:spPr>
          <a:xfrm>
            <a:off x="1479850" y="3004488"/>
            <a:ext cx="20799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69" name="Google Shape;169;p55"/>
          <p:cNvSpPr txBox="1">
            <a:spLocks noGrp="1"/>
          </p:cNvSpPr>
          <p:nvPr>
            <p:ph type="subTitle" idx="7"/>
          </p:nvPr>
        </p:nvSpPr>
        <p:spPr>
          <a:xfrm>
            <a:off x="1479850" y="3811438"/>
            <a:ext cx="2079900" cy="214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170" name="Google Shape;170;p55"/>
          <p:cNvSpPr txBox="1">
            <a:spLocks noGrp="1"/>
          </p:cNvSpPr>
          <p:nvPr>
            <p:ph type="subTitle" idx="8"/>
          </p:nvPr>
        </p:nvSpPr>
        <p:spPr>
          <a:xfrm>
            <a:off x="1479850" y="4060913"/>
            <a:ext cx="20799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cxnSp>
        <p:nvCxnSpPr>
          <p:cNvPr id="171" name="Google Shape;171;p55"/>
          <p:cNvCxnSpPr/>
          <p:nvPr/>
        </p:nvCxnSpPr>
        <p:spPr>
          <a:xfrm>
            <a:off x="6414900" y="876375"/>
            <a:ext cx="0" cy="3833700"/>
          </a:xfrm>
          <a:prstGeom prst="straightConnector1">
            <a:avLst/>
          </a:prstGeom>
          <a:noFill/>
          <a:ln w="9525" cap="flat" cmpd="sng">
            <a:solidFill>
              <a:schemeClr val="accent5"/>
            </a:solidFill>
            <a:prstDash val="solid"/>
            <a:round/>
            <a:headEnd type="none" w="sm" len="sm"/>
            <a:tailEnd type="none" w="sm" len="sm"/>
          </a:ln>
        </p:spPr>
      </p:cxnSp>
      <p:sp>
        <p:nvSpPr>
          <p:cNvPr id="172" name="Google Shape;172;p55"/>
          <p:cNvSpPr txBox="1">
            <a:spLocks noGrp="1"/>
          </p:cNvSpPr>
          <p:nvPr>
            <p:ph type="subTitle" idx="9"/>
          </p:nvPr>
        </p:nvSpPr>
        <p:spPr>
          <a:xfrm>
            <a:off x="6414900" y="876375"/>
            <a:ext cx="2409000" cy="26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173" name="Google Shape;173;p55"/>
          <p:cNvSpPr txBox="1">
            <a:spLocks noGrp="1"/>
          </p:cNvSpPr>
          <p:nvPr>
            <p:ph type="subTitle" idx="13"/>
          </p:nvPr>
        </p:nvSpPr>
        <p:spPr>
          <a:xfrm>
            <a:off x="3837450" y="876375"/>
            <a:ext cx="2409000" cy="26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174" name="Google Shape;174;p55"/>
          <p:cNvSpPr>
            <a:spLocks noGrp="1"/>
          </p:cNvSpPr>
          <p:nvPr>
            <p:ph type="pic" idx="14"/>
          </p:nvPr>
        </p:nvSpPr>
        <p:spPr>
          <a:xfrm>
            <a:off x="311700" y="2511425"/>
            <a:ext cx="948300" cy="1010400"/>
          </a:xfrm>
          <a:prstGeom prst="rect">
            <a:avLst/>
          </a:prstGeom>
          <a:noFill/>
          <a:ln>
            <a:noFill/>
          </a:ln>
        </p:spPr>
      </p:sp>
      <p:sp>
        <p:nvSpPr>
          <p:cNvPr id="175" name="Google Shape;175;p55"/>
          <p:cNvSpPr>
            <a:spLocks noGrp="1"/>
          </p:cNvSpPr>
          <p:nvPr>
            <p:ph type="pic" idx="15"/>
          </p:nvPr>
        </p:nvSpPr>
        <p:spPr>
          <a:xfrm>
            <a:off x="311700" y="1412150"/>
            <a:ext cx="948300" cy="1010400"/>
          </a:xfrm>
          <a:prstGeom prst="rect">
            <a:avLst/>
          </a:prstGeom>
          <a:noFill/>
          <a:ln>
            <a:noFill/>
          </a:ln>
        </p:spPr>
      </p:sp>
      <p:sp>
        <p:nvSpPr>
          <p:cNvPr id="176" name="Google Shape;176;p55"/>
          <p:cNvSpPr txBox="1">
            <a:spLocks noGrp="1"/>
          </p:cNvSpPr>
          <p:nvPr>
            <p:ph type="subTitle" idx="16"/>
          </p:nvPr>
        </p:nvSpPr>
        <p:spPr>
          <a:xfrm>
            <a:off x="4086225" y="1632356"/>
            <a:ext cx="2079900" cy="6333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177" name="Google Shape;177;p55"/>
          <p:cNvSpPr txBox="1">
            <a:spLocks noGrp="1"/>
          </p:cNvSpPr>
          <p:nvPr>
            <p:ph type="subTitle" idx="17"/>
          </p:nvPr>
        </p:nvSpPr>
        <p:spPr>
          <a:xfrm>
            <a:off x="4086225" y="2678866"/>
            <a:ext cx="2079900" cy="690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178" name="Google Shape;178;p55"/>
          <p:cNvSpPr txBox="1">
            <a:spLocks noGrp="1"/>
          </p:cNvSpPr>
          <p:nvPr>
            <p:ph type="subTitle" idx="18"/>
          </p:nvPr>
        </p:nvSpPr>
        <p:spPr>
          <a:xfrm>
            <a:off x="4086225" y="3807428"/>
            <a:ext cx="2079900" cy="675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179" name="Google Shape;179;p55"/>
          <p:cNvSpPr txBox="1">
            <a:spLocks noGrp="1"/>
          </p:cNvSpPr>
          <p:nvPr>
            <p:ph type="subTitle" idx="19"/>
          </p:nvPr>
        </p:nvSpPr>
        <p:spPr>
          <a:xfrm>
            <a:off x="6579450" y="1618253"/>
            <a:ext cx="2079900" cy="6333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180" name="Google Shape;180;p55"/>
          <p:cNvSpPr txBox="1">
            <a:spLocks noGrp="1"/>
          </p:cNvSpPr>
          <p:nvPr>
            <p:ph type="subTitle" idx="20"/>
          </p:nvPr>
        </p:nvSpPr>
        <p:spPr>
          <a:xfrm>
            <a:off x="6579450" y="2663478"/>
            <a:ext cx="2079900" cy="690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181" name="Google Shape;181;p55"/>
          <p:cNvSpPr txBox="1">
            <a:spLocks noGrp="1"/>
          </p:cNvSpPr>
          <p:nvPr>
            <p:ph type="subTitle" idx="21"/>
          </p:nvPr>
        </p:nvSpPr>
        <p:spPr>
          <a:xfrm>
            <a:off x="6579450" y="3792378"/>
            <a:ext cx="2079900" cy="675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ighlights">
  <p:cSld name="Quadrants">
    <p:spTree>
      <p:nvGrpSpPr>
        <p:cNvPr id="1" name="Shape 182"/>
        <p:cNvGrpSpPr/>
        <p:nvPr/>
      </p:nvGrpSpPr>
      <p:grpSpPr>
        <a:xfrm>
          <a:off x="0" y="0"/>
          <a:ext cx="0" cy="0"/>
          <a:chOff x="0" y="0"/>
          <a:chExt cx="0" cy="0"/>
        </a:xfrm>
      </p:grpSpPr>
      <p:sp>
        <p:nvSpPr>
          <p:cNvPr id="183" name="Google Shape;183;p56"/>
          <p:cNvSpPr/>
          <p:nvPr/>
        </p:nvSpPr>
        <p:spPr>
          <a:xfrm rot="10800000">
            <a:off x="330750" y="1080300"/>
            <a:ext cx="73653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84" name="Google Shape;184;p5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85" name="Google Shape;185;p5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86" name="Google Shape;186;p5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87" name="Google Shape;187;p56"/>
          <p:cNvSpPr/>
          <p:nvPr/>
        </p:nvSpPr>
        <p:spPr>
          <a:xfrm>
            <a:off x="3895425" y="902050"/>
            <a:ext cx="2419200" cy="1866900"/>
          </a:xfrm>
          <a:prstGeom prst="rect">
            <a:avLst/>
          </a:prstGeom>
          <a:solidFill>
            <a:srgbClr val="D3F2FC"/>
          </a:solidFill>
          <a:ln w="9525" cap="flat" cmpd="sng">
            <a:solidFill>
              <a:srgbClr val="2CC3F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56"/>
          <p:cNvSpPr/>
          <p:nvPr/>
        </p:nvSpPr>
        <p:spPr>
          <a:xfrm>
            <a:off x="6413250" y="902050"/>
            <a:ext cx="2419200" cy="1866900"/>
          </a:xfrm>
          <a:prstGeom prst="rect">
            <a:avLst/>
          </a:prstGeom>
          <a:solidFill>
            <a:srgbClr val="FEF6D8"/>
          </a:solidFill>
          <a:ln w="9525" cap="flat" cmpd="sng">
            <a:solidFill>
              <a:srgbClr val="FDD74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56"/>
          <p:cNvSpPr/>
          <p:nvPr/>
        </p:nvSpPr>
        <p:spPr>
          <a:xfrm>
            <a:off x="3895425" y="2865525"/>
            <a:ext cx="2419200" cy="1866900"/>
          </a:xfrm>
          <a:prstGeom prst="rect">
            <a:avLst/>
          </a:prstGeom>
          <a:solidFill>
            <a:srgbClr val="DEF2E5"/>
          </a:solidFill>
          <a:ln w="9525" cap="flat" cmpd="sng">
            <a:solidFill>
              <a:srgbClr val="63C08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56"/>
          <p:cNvSpPr/>
          <p:nvPr/>
        </p:nvSpPr>
        <p:spPr>
          <a:xfrm>
            <a:off x="6413250" y="2865525"/>
            <a:ext cx="2419200" cy="1866900"/>
          </a:xfrm>
          <a:prstGeom prst="rect">
            <a:avLst/>
          </a:prstGeom>
          <a:solidFill>
            <a:srgbClr val="FBD6DA"/>
          </a:solidFill>
          <a:ln w="9525" cap="flat" cmpd="sng">
            <a:solidFill>
              <a:srgbClr val="EF354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56"/>
          <p:cNvSpPr txBox="1">
            <a:spLocks noGrp="1"/>
          </p:cNvSpPr>
          <p:nvPr>
            <p:ph type="subTitle" idx="1"/>
          </p:nvPr>
        </p:nvSpPr>
        <p:spPr>
          <a:xfrm>
            <a:off x="737000" y="1449800"/>
            <a:ext cx="2771700" cy="2690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56"/>
          <p:cNvSpPr txBox="1">
            <a:spLocks noGrp="1"/>
          </p:cNvSpPr>
          <p:nvPr>
            <p:ph type="subTitle" idx="2"/>
          </p:nvPr>
        </p:nvSpPr>
        <p:spPr>
          <a:xfrm>
            <a:off x="4180725" y="119255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56"/>
          <p:cNvSpPr txBox="1">
            <a:spLocks noGrp="1"/>
          </p:cNvSpPr>
          <p:nvPr>
            <p:ph type="subTitle" idx="3"/>
          </p:nvPr>
        </p:nvSpPr>
        <p:spPr>
          <a:xfrm>
            <a:off x="6698550" y="316680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56"/>
          <p:cNvSpPr txBox="1">
            <a:spLocks noGrp="1"/>
          </p:cNvSpPr>
          <p:nvPr>
            <p:ph type="subTitle" idx="4"/>
          </p:nvPr>
        </p:nvSpPr>
        <p:spPr>
          <a:xfrm>
            <a:off x="6701350" y="119255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56"/>
          <p:cNvSpPr txBox="1">
            <a:spLocks noGrp="1"/>
          </p:cNvSpPr>
          <p:nvPr>
            <p:ph type="subTitle" idx="5"/>
          </p:nvPr>
        </p:nvSpPr>
        <p:spPr>
          <a:xfrm>
            <a:off x="4180725" y="316680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5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mieline">
  <p:cSld name="Quadrants_1">
    <p:spTree>
      <p:nvGrpSpPr>
        <p:cNvPr id="1" name="Shape 197"/>
        <p:cNvGrpSpPr/>
        <p:nvPr/>
      </p:nvGrpSpPr>
      <p:grpSpPr>
        <a:xfrm>
          <a:off x="0" y="0"/>
          <a:ext cx="0" cy="0"/>
          <a:chOff x="0" y="0"/>
          <a:chExt cx="0" cy="0"/>
        </a:xfrm>
      </p:grpSpPr>
      <p:sp>
        <p:nvSpPr>
          <p:cNvPr id="198" name="Google Shape;198;p57"/>
          <p:cNvSpPr/>
          <p:nvPr/>
        </p:nvSpPr>
        <p:spPr>
          <a:xfrm rot="10800000">
            <a:off x="330725" y="2651700"/>
            <a:ext cx="8484600" cy="185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199" name="Google Shape;199;p57"/>
          <p:cNvCxnSpPr/>
          <p:nvPr/>
        </p:nvCxnSpPr>
        <p:spPr>
          <a:xfrm>
            <a:off x="579575"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200" name="Google Shape;200;p57"/>
          <p:cNvCxnSpPr/>
          <p:nvPr/>
        </p:nvCxnSpPr>
        <p:spPr>
          <a:xfrm>
            <a:off x="1738579"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201" name="Google Shape;201;p57"/>
          <p:cNvCxnSpPr/>
          <p:nvPr/>
        </p:nvCxnSpPr>
        <p:spPr>
          <a:xfrm>
            <a:off x="2897583"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202" name="Google Shape;202;p57"/>
          <p:cNvCxnSpPr/>
          <p:nvPr/>
        </p:nvCxnSpPr>
        <p:spPr>
          <a:xfrm>
            <a:off x="4056588"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203" name="Google Shape;203;p57"/>
          <p:cNvCxnSpPr/>
          <p:nvPr/>
        </p:nvCxnSpPr>
        <p:spPr>
          <a:xfrm>
            <a:off x="5215592"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204" name="Google Shape;204;p57"/>
          <p:cNvCxnSpPr/>
          <p:nvPr/>
        </p:nvCxnSpPr>
        <p:spPr>
          <a:xfrm>
            <a:off x="6374596"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205" name="Google Shape;205;p57"/>
          <p:cNvCxnSpPr/>
          <p:nvPr/>
        </p:nvCxnSpPr>
        <p:spPr>
          <a:xfrm>
            <a:off x="7533600" y="915095"/>
            <a:ext cx="0" cy="1936500"/>
          </a:xfrm>
          <a:prstGeom prst="straightConnector1">
            <a:avLst/>
          </a:prstGeom>
          <a:noFill/>
          <a:ln w="9525" cap="flat" cmpd="sng">
            <a:solidFill>
              <a:schemeClr val="accent5"/>
            </a:solidFill>
            <a:prstDash val="solid"/>
            <a:round/>
            <a:headEnd type="none" w="sm" len="sm"/>
            <a:tailEnd type="none" w="sm" len="sm"/>
          </a:ln>
        </p:spPr>
      </p:cxnSp>
      <p:sp>
        <p:nvSpPr>
          <p:cNvPr id="206" name="Google Shape;206;p5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07" name="Google Shape;207;p5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08" name="Google Shape;208;p5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209" name="Google Shape;209;p57"/>
          <p:cNvSpPr txBox="1">
            <a:spLocks noGrp="1"/>
          </p:cNvSpPr>
          <p:nvPr>
            <p:ph type="subTitle" idx="1"/>
          </p:nvPr>
        </p:nvSpPr>
        <p:spPr>
          <a:xfrm>
            <a:off x="579575"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10" name="Google Shape;210;p57"/>
          <p:cNvSpPr txBox="1">
            <a:spLocks noGrp="1"/>
          </p:cNvSpPr>
          <p:nvPr>
            <p:ph type="subTitle" idx="2"/>
          </p:nvPr>
        </p:nvSpPr>
        <p:spPr>
          <a:xfrm>
            <a:off x="579563"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11" name="Google Shape;211;p57"/>
          <p:cNvSpPr txBox="1">
            <a:spLocks noGrp="1"/>
          </p:cNvSpPr>
          <p:nvPr>
            <p:ph type="subTitle" idx="3"/>
          </p:nvPr>
        </p:nvSpPr>
        <p:spPr>
          <a:xfrm>
            <a:off x="1738567"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12" name="Google Shape;212;p57"/>
          <p:cNvSpPr txBox="1">
            <a:spLocks noGrp="1"/>
          </p:cNvSpPr>
          <p:nvPr>
            <p:ph type="subTitle" idx="4"/>
          </p:nvPr>
        </p:nvSpPr>
        <p:spPr>
          <a:xfrm>
            <a:off x="2897571"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13" name="Google Shape;213;p57"/>
          <p:cNvSpPr txBox="1">
            <a:spLocks noGrp="1"/>
          </p:cNvSpPr>
          <p:nvPr>
            <p:ph type="subTitle" idx="5"/>
          </p:nvPr>
        </p:nvSpPr>
        <p:spPr>
          <a:xfrm>
            <a:off x="7533588"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14" name="Google Shape;214;p57"/>
          <p:cNvSpPr txBox="1">
            <a:spLocks noGrp="1"/>
          </p:cNvSpPr>
          <p:nvPr>
            <p:ph type="subTitle" idx="6"/>
          </p:nvPr>
        </p:nvSpPr>
        <p:spPr>
          <a:xfrm>
            <a:off x="4056575"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15" name="Google Shape;215;p57"/>
          <p:cNvSpPr txBox="1">
            <a:spLocks noGrp="1"/>
          </p:cNvSpPr>
          <p:nvPr>
            <p:ph type="subTitle" idx="7"/>
          </p:nvPr>
        </p:nvSpPr>
        <p:spPr>
          <a:xfrm>
            <a:off x="5215579"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16" name="Google Shape;216;p57"/>
          <p:cNvSpPr txBox="1">
            <a:spLocks noGrp="1"/>
          </p:cNvSpPr>
          <p:nvPr>
            <p:ph type="subTitle" idx="8"/>
          </p:nvPr>
        </p:nvSpPr>
        <p:spPr>
          <a:xfrm>
            <a:off x="6374583"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17" name="Google Shape;217;p57"/>
          <p:cNvSpPr txBox="1">
            <a:spLocks noGrp="1"/>
          </p:cNvSpPr>
          <p:nvPr>
            <p:ph type="subTitle" idx="9"/>
          </p:nvPr>
        </p:nvSpPr>
        <p:spPr>
          <a:xfrm>
            <a:off x="7533588"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18" name="Google Shape;218;p57"/>
          <p:cNvSpPr txBox="1">
            <a:spLocks noGrp="1"/>
          </p:cNvSpPr>
          <p:nvPr>
            <p:ph type="subTitle" idx="13"/>
          </p:nvPr>
        </p:nvSpPr>
        <p:spPr>
          <a:xfrm>
            <a:off x="1738577"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19" name="Google Shape;219;p57"/>
          <p:cNvSpPr txBox="1">
            <a:spLocks noGrp="1"/>
          </p:cNvSpPr>
          <p:nvPr>
            <p:ph type="subTitle" idx="14"/>
          </p:nvPr>
        </p:nvSpPr>
        <p:spPr>
          <a:xfrm>
            <a:off x="2897579"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20" name="Google Shape;220;p57"/>
          <p:cNvSpPr txBox="1">
            <a:spLocks noGrp="1"/>
          </p:cNvSpPr>
          <p:nvPr>
            <p:ph type="subTitle" idx="15"/>
          </p:nvPr>
        </p:nvSpPr>
        <p:spPr>
          <a:xfrm>
            <a:off x="4056581"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21" name="Google Shape;221;p57"/>
          <p:cNvSpPr txBox="1">
            <a:spLocks noGrp="1"/>
          </p:cNvSpPr>
          <p:nvPr>
            <p:ph type="subTitle" idx="16"/>
          </p:nvPr>
        </p:nvSpPr>
        <p:spPr>
          <a:xfrm>
            <a:off x="5215583"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22" name="Google Shape;222;p57"/>
          <p:cNvSpPr txBox="1">
            <a:spLocks noGrp="1"/>
          </p:cNvSpPr>
          <p:nvPr>
            <p:ph type="subTitle" idx="17"/>
          </p:nvPr>
        </p:nvSpPr>
        <p:spPr>
          <a:xfrm>
            <a:off x="6374585"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223" name="Google Shape;223;p5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ideo">
  <p:cSld name="Quadrants_1_2">
    <p:spTree>
      <p:nvGrpSpPr>
        <p:cNvPr id="1" name="Shape 224"/>
        <p:cNvGrpSpPr/>
        <p:nvPr/>
      </p:nvGrpSpPr>
      <p:grpSpPr>
        <a:xfrm>
          <a:off x="0" y="0"/>
          <a:ext cx="0" cy="0"/>
          <a:chOff x="0" y="0"/>
          <a:chExt cx="0" cy="0"/>
        </a:xfrm>
      </p:grpSpPr>
      <p:sp>
        <p:nvSpPr>
          <p:cNvPr id="225" name="Google Shape;225;p58"/>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26" name="Google Shape;226;p5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27" name="Google Shape;227;p5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28" name="Google Shape;228;p5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229" name="Google Shape;229;p5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58"/>
          <p:cNvSpPr>
            <a:spLocks noGrp="1"/>
          </p:cNvSpPr>
          <p:nvPr>
            <p:ph type="pic" idx="2"/>
          </p:nvPr>
        </p:nvSpPr>
        <p:spPr>
          <a:xfrm>
            <a:off x="2688300" y="863675"/>
            <a:ext cx="3767400" cy="3767400"/>
          </a:xfrm>
          <a:prstGeom prst="rect">
            <a:avLst/>
          </a:prstGeom>
          <a:noFill/>
          <a:ln>
            <a:noFill/>
          </a:ln>
        </p:spPr>
      </p:sp>
      <p:pic>
        <p:nvPicPr>
          <p:cNvPr id="231" name="Google Shape;231;p58" title="Herrmann_Dr Randal Pinkett_Clip 8_Whole Brain Thinking Bridges Differences in Schools.mp4">
            <a:hlinkClick r:id="rId3"/>
          </p:cNvPr>
          <p:cNvPicPr preferRelativeResize="0"/>
          <p:nvPr/>
        </p:nvPicPr>
        <p:blipFill rotWithShape="1">
          <a:blip r:embed="rId4">
            <a:alphaModFix/>
          </a:blip>
          <a:srcRect/>
          <a:stretch/>
        </p:blipFill>
        <p:spPr>
          <a:xfrm>
            <a:off x="152400" y="818389"/>
            <a:ext cx="7418154" cy="41727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mpty">
  <p:cSld name="Quadrants_1_2_2">
    <p:spTree>
      <p:nvGrpSpPr>
        <p:cNvPr id="1" name="Shape 10"/>
        <p:cNvGrpSpPr/>
        <p:nvPr/>
      </p:nvGrpSpPr>
      <p:grpSpPr>
        <a:xfrm>
          <a:off x="0" y="0"/>
          <a:ext cx="0" cy="0"/>
          <a:chOff x="0" y="0"/>
          <a:chExt cx="0" cy="0"/>
        </a:xfrm>
      </p:grpSpPr>
      <p:sp>
        <p:nvSpPr>
          <p:cNvPr id="11" name="Google Shape;11;p3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 name="Google Shape;12;p3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3" name="Google Shape;13;p3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a:t>
            </a:r>
            <a:r>
              <a:rPr lang="en" sz="900">
                <a:solidFill>
                  <a:schemeClr val="dk1"/>
                </a:solidFill>
              </a:rPr>
              <a:t>6</a:t>
            </a:r>
            <a:r>
              <a:rPr lang="en" sz="900" b="0" i="0" u="none" strike="noStrike" cap="none">
                <a:solidFill>
                  <a:schemeClr val="dk1"/>
                </a:solidFill>
                <a:latin typeface="Arial"/>
                <a:ea typeface="Arial"/>
                <a:cs typeface="Arial"/>
                <a:sym typeface="Arial"/>
              </a:rPr>
              <a:t> Herrmann Global, LLC</a:t>
            </a:r>
            <a:endParaRPr sz="900" b="0" i="0" u="none" strike="noStrike" cap="none">
              <a:solidFill>
                <a:schemeClr val="dk1"/>
              </a:solidFill>
              <a:latin typeface="Arial"/>
              <a:ea typeface="Arial"/>
              <a:cs typeface="Arial"/>
              <a:sym typeface="Arial"/>
            </a:endParaRPr>
          </a:p>
        </p:txBody>
      </p:sp>
      <p:sp>
        <p:nvSpPr>
          <p:cNvPr id="14" name="Google Shape;14;p3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adrants_1_2_1">
    <p:spTree>
      <p:nvGrpSpPr>
        <p:cNvPr id="1" name="Shape 232"/>
        <p:cNvGrpSpPr/>
        <p:nvPr/>
      </p:nvGrpSpPr>
      <p:grpSpPr>
        <a:xfrm>
          <a:off x="0" y="0"/>
          <a:ext cx="0" cy="0"/>
          <a:chOff x="0" y="0"/>
          <a:chExt cx="0" cy="0"/>
        </a:xfrm>
      </p:grpSpPr>
      <p:sp>
        <p:nvSpPr>
          <p:cNvPr id="233" name="Google Shape;233;p59"/>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34" name="Google Shape;234;p5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35" name="Google Shape;235;p5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36" name="Google Shape;236;p5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237" name="Google Shape;237;p5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8" name="Google Shape;238;p59"/>
          <p:cNvPicPr preferRelativeResize="0"/>
          <p:nvPr/>
        </p:nvPicPr>
        <p:blipFill rotWithShape="1">
          <a:blip r:embed="rId3">
            <a:alphaModFix/>
          </a:blip>
          <a:srcRect t="85110"/>
          <a:stretch/>
        </p:blipFill>
        <p:spPr>
          <a:xfrm rot="10800000">
            <a:off x="993450" y="3983599"/>
            <a:ext cx="524200" cy="524200"/>
          </a:xfrm>
          <a:prstGeom prst="rect">
            <a:avLst/>
          </a:prstGeom>
          <a:noFill/>
          <a:ln>
            <a:noFill/>
          </a:ln>
        </p:spPr>
      </p:pic>
      <p:pic>
        <p:nvPicPr>
          <p:cNvPr id="239" name="Google Shape;239;p59"/>
          <p:cNvPicPr preferRelativeResize="0"/>
          <p:nvPr/>
        </p:nvPicPr>
        <p:blipFill rotWithShape="1">
          <a:blip r:embed="rId4">
            <a:alphaModFix/>
          </a:blip>
          <a:srcRect t="85111" b="-1"/>
          <a:stretch/>
        </p:blipFill>
        <p:spPr>
          <a:xfrm rot="5400000" flipH="1">
            <a:off x="7608200" y="3983475"/>
            <a:ext cx="524200" cy="524200"/>
          </a:xfrm>
          <a:prstGeom prst="rect">
            <a:avLst/>
          </a:prstGeom>
          <a:noFill/>
          <a:ln>
            <a:noFill/>
          </a:ln>
        </p:spPr>
      </p:pic>
      <p:pic>
        <p:nvPicPr>
          <p:cNvPr id="240" name="Google Shape;240;p59"/>
          <p:cNvPicPr preferRelativeResize="0"/>
          <p:nvPr/>
        </p:nvPicPr>
        <p:blipFill rotWithShape="1">
          <a:blip r:embed="rId4">
            <a:alphaModFix/>
          </a:blip>
          <a:srcRect b="85026"/>
          <a:stretch/>
        </p:blipFill>
        <p:spPr>
          <a:xfrm rot="-5400000" flipH="1">
            <a:off x="7608200" y="987075"/>
            <a:ext cx="524200" cy="527150"/>
          </a:xfrm>
          <a:prstGeom prst="rect">
            <a:avLst/>
          </a:prstGeom>
          <a:noFill/>
          <a:ln>
            <a:noFill/>
          </a:ln>
        </p:spPr>
      </p:pic>
      <p:pic>
        <p:nvPicPr>
          <p:cNvPr id="241" name="Google Shape;241;p59"/>
          <p:cNvPicPr preferRelativeResize="0"/>
          <p:nvPr/>
        </p:nvPicPr>
        <p:blipFill rotWithShape="1">
          <a:blip r:embed="rId3">
            <a:alphaModFix/>
          </a:blip>
          <a:srcRect b="82945"/>
          <a:stretch/>
        </p:blipFill>
        <p:spPr>
          <a:xfrm rot="10800000">
            <a:off x="993450" y="987200"/>
            <a:ext cx="524200" cy="6004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tatistic">
  <p:cSld name="Quadrants_1_2_1_2">
    <p:bg>
      <p:bgPr>
        <a:blipFill>
          <a:blip r:embed="rId2">
            <a:alphaModFix/>
          </a:blip>
          <a:stretch>
            <a:fillRect/>
          </a:stretch>
        </a:blipFill>
        <a:effectLst/>
      </p:bgPr>
    </p:bg>
    <p:spTree>
      <p:nvGrpSpPr>
        <p:cNvPr id="1" name="Shape 242"/>
        <p:cNvGrpSpPr/>
        <p:nvPr/>
      </p:nvGrpSpPr>
      <p:grpSpPr>
        <a:xfrm>
          <a:off x="0" y="0"/>
          <a:ext cx="0" cy="0"/>
          <a:chOff x="0" y="0"/>
          <a:chExt cx="0" cy="0"/>
        </a:xfrm>
      </p:grpSpPr>
      <p:sp>
        <p:nvSpPr>
          <p:cNvPr id="243" name="Google Shape;243;p6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4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44" name="Google Shape;244;p60"/>
          <p:cNvPicPr preferRelativeResize="0"/>
          <p:nvPr/>
        </p:nvPicPr>
        <p:blipFill rotWithShape="1">
          <a:blip r:embed="rId3">
            <a:alphaModFix/>
          </a:blip>
          <a:srcRect/>
          <a:stretch/>
        </p:blipFill>
        <p:spPr>
          <a:xfrm>
            <a:off x="8476214" y="309889"/>
            <a:ext cx="356086" cy="356086"/>
          </a:xfrm>
          <a:prstGeom prst="rect">
            <a:avLst/>
          </a:prstGeom>
          <a:noFill/>
          <a:ln>
            <a:noFill/>
          </a:ln>
        </p:spPr>
      </p:pic>
      <p:sp>
        <p:nvSpPr>
          <p:cNvPr id="245" name="Google Shape;245;p6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246" name="Google Shape;246;p6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7" name="Google Shape;247;p60"/>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248" name="Google Shape;248;p60"/>
          <p:cNvPicPr preferRelativeResize="0"/>
          <p:nvPr/>
        </p:nvPicPr>
        <p:blipFill rotWithShape="1">
          <a:blip r:embed="rId2">
            <a:alphaModFix/>
          </a:blip>
          <a:srcRect/>
          <a:stretch/>
        </p:blipFill>
        <p:spPr>
          <a:xfrm>
            <a:off x="311698" y="990424"/>
            <a:ext cx="1437475" cy="1437475"/>
          </a:xfrm>
          <a:prstGeom prst="rect">
            <a:avLst/>
          </a:prstGeom>
          <a:noFill/>
          <a:ln>
            <a:noFill/>
          </a:ln>
        </p:spPr>
      </p:pic>
      <p:pic>
        <p:nvPicPr>
          <p:cNvPr id="249" name="Google Shape;249;p60"/>
          <p:cNvPicPr preferRelativeResize="0"/>
          <p:nvPr/>
        </p:nvPicPr>
        <p:blipFill rotWithShape="1">
          <a:blip r:embed="rId4">
            <a:alphaModFix/>
          </a:blip>
          <a:srcRect/>
          <a:stretch/>
        </p:blipFill>
        <p:spPr>
          <a:xfrm>
            <a:off x="7515250" y="3223912"/>
            <a:ext cx="1159650" cy="11596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ue">
  <p:cSld name="Quadrants_1_2_1_1">
    <p:spTree>
      <p:nvGrpSpPr>
        <p:cNvPr id="1" name="Shape 250"/>
        <p:cNvGrpSpPr/>
        <p:nvPr/>
      </p:nvGrpSpPr>
      <p:grpSpPr>
        <a:xfrm>
          <a:off x="0" y="0"/>
          <a:ext cx="0" cy="0"/>
          <a:chOff x="0" y="0"/>
          <a:chExt cx="0" cy="0"/>
        </a:xfrm>
      </p:grpSpPr>
      <p:sp>
        <p:nvSpPr>
          <p:cNvPr id="251" name="Google Shape;251;p61"/>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52" name="Google Shape;252;p6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53" name="Google Shape;253;p6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54" name="Google Shape;254;p6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255" name="Google Shape;255;p6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56" name="Google Shape;256;p61"/>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257" name="Google Shape;257;p61"/>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258" name="Google Shape;258;p61"/>
          <p:cNvPicPr preferRelativeResize="0"/>
          <p:nvPr/>
        </p:nvPicPr>
        <p:blipFill rotWithShape="1">
          <a:blip r:embed="rId5">
            <a:alphaModFix/>
          </a:blip>
          <a:srcRect/>
          <a:stretch/>
        </p:blipFill>
        <p:spPr>
          <a:xfrm>
            <a:off x="993450" y="987076"/>
            <a:ext cx="524200" cy="530669"/>
          </a:xfrm>
          <a:prstGeom prst="rect">
            <a:avLst/>
          </a:prstGeom>
          <a:noFill/>
          <a:ln>
            <a:noFill/>
          </a:ln>
        </p:spPr>
      </p:pic>
      <p:sp>
        <p:nvSpPr>
          <p:cNvPr id="259" name="Google Shape;259;p61"/>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Green">
  <p:cSld name="Quadrants_1_2_1_1_1">
    <p:spTree>
      <p:nvGrpSpPr>
        <p:cNvPr id="1" name="Shape 260"/>
        <p:cNvGrpSpPr/>
        <p:nvPr/>
      </p:nvGrpSpPr>
      <p:grpSpPr>
        <a:xfrm>
          <a:off x="0" y="0"/>
          <a:ext cx="0" cy="0"/>
          <a:chOff x="0" y="0"/>
          <a:chExt cx="0" cy="0"/>
        </a:xfrm>
      </p:grpSpPr>
      <p:sp>
        <p:nvSpPr>
          <p:cNvPr id="261" name="Google Shape;261;p62"/>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62" name="Google Shape;262;p6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63" name="Google Shape;263;p6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64" name="Google Shape;264;p6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265" name="Google Shape;265;p6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66" name="Google Shape;266;p62"/>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267" name="Google Shape;267;p62"/>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268" name="Google Shape;268;p62"/>
          <p:cNvPicPr preferRelativeResize="0"/>
          <p:nvPr/>
        </p:nvPicPr>
        <p:blipFill rotWithShape="1">
          <a:blip r:embed="rId5">
            <a:alphaModFix/>
          </a:blip>
          <a:srcRect/>
          <a:stretch/>
        </p:blipFill>
        <p:spPr>
          <a:xfrm>
            <a:off x="993450" y="3983601"/>
            <a:ext cx="524200" cy="524200"/>
          </a:xfrm>
          <a:prstGeom prst="rect">
            <a:avLst/>
          </a:prstGeom>
          <a:noFill/>
          <a:ln>
            <a:noFill/>
          </a:ln>
        </p:spPr>
      </p:pic>
      <p:sp>
        <p:nvSpPr>
          <p:cNvPr id="269" name="Google Shape;269;p62"/>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Red">
  <p:cSld name="Quadrants_1_2_1_1_1_1">
    <p:spTree>
      <p:nvGrpSpPr>
        <p:cNvPr id="1" name="Shape 270"/>
        <p:cNvGrpSpPr/>
        <p:nvPr/>
      </p:nvGrpSpPr>
      <p:grpSpPr>
        <a:xfrm>
          <a:off x="0" y="0"/>
          <a:ext cx="0" cy="0"/>
          <a:chOff x="0" y="0"/>
          <a:chExt cx="0" cy="0"/>
        </a:xfrm>
      </p:grpSpPr>
      <p:sp>
        <p:nvSpPr>
          <p:cNvPr id="271" name="Google Shape;271;p63"/>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72" name="Google Shape;272;p6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73" name="Google Shape;273;p6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74" name="Google Shape;274;p6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275" name="Google Shape;275;p6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76" name="Google Shape;276;p63"/>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277" name="Google Shape;277;p63"/>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278" name="Google Shape;278;p63"/>
          <p:cNvPicPr preferRelativeResize="0"/>
          <p:nvPr/>
        </p:nvPicPr>
        <p:blipFill rotWithShape="1">
          <a:blip r:embed="rId5">
            <a:alphaModFix/>
          </a:blip>
          <a:srcRect/>
          <a:stretch/>
        </p:blipFill>
        <p:spPr>
          <a:xfrm>
            <a:off x="7583700" y="3958973"/>
            <a:ext cx="548700" cy="548700"/>
          </a:xfrm>
          <a:prstGeom prst="rect">
            <a:avLst/>
          </a:prstGeom>
          <a:noFill/>
          <a:ln>
            <a:noFill/>
          </a:ln>
        </p:spPr>
      </p:pic>
      <p:sp>
        <p:nvSpPr>
          <p:cNvPr id="279" name="Google Shape;279;p63"/>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Yellow">
  <p:cSld name="Quadrants_1_2_1_1_1_1_1">
    <p:spTree>
      <p:nvGrpSpPr>
        <p:cNvPr id="1" name="Shape 280"/>
        <p:cNvGrpSpPr/>
        <p:nvPr/>
      </p:nvGrpSpPr>
      <p:grpSpPr>
        <a:xfrm>
          <a:off x="0" y="0"/>
          <a:ext cx="0" cy="0"/>
          <a:chOff x="0" y="0"/>
          <a:chExt cx="0" cy="0"/>
        </a:xfrm>
      </p:grpSpPr>
      <p:sp>
        <p:nvSpPr>
          <p:cNvPr id="281" name="Google Shape;281;p64"/>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82" name="Google Shape;282;p6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83" name="Google Shape;283;p6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84" name="Google Shape;284;p6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285" name="Google Shape;285;p6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86" name="Google Shape;286;p64"/>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287" name="Google Shape;287;p64"/>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288" name="Google Shape;288;p64"/>
          <p:cNvPicPr preferRelativeResize="0"/>
          <p:nvPr/>
        </p:nvPicPr>
        <p:blipFill rotWithShape="1">
          <a:blip r:embed="rId5">
            <a:alphaModFix/>
          </a:blip>
          <a:srcRect/>
          <a:stretch/>
        </p:blipFill>
        <p:spPr>
          <a:xfrm>
            <a:off x="7608200" y="987197"/>
            <a:ext cx="524200" cy="530671"/>
          </a:xfrm>
          <a:prstGeom prst="rect">
            <a:avLst/>
          </a:prstGeom>
          <a:noFill/>
          <a:ln>
            <a:noFill/>
          </a:ln>
        </p:spPr>
      </p:pic>
      <p:sp>
        <p:nvSpPr>
          <p:cNvPr id="289" name="Google Shape;289;p64"/>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p:cSld name="Quadrants_1_1_1">
    <p:spTree>
      <p:nvGrpSpPr>
        <p:cNvPr id="1" name="Shape 290"/>
        <p:cNvGrpSpPr/>
        <p:nvPr/>
      </p:nvGrpSpPr>
      <p:grpSpPr>
        <a:xfrm>
          <a:off x="0" y="0"/>
          <a:ext cx="0" cy="0"/>
          <a:chOff x="0" y="0"/>
          <a:chExt cx="0" cy="0"/>
        </a:xfrm>
      </p:grpSpPr>
      <p:sp>
        <p:nvSpPr>
          <p:cNvPr id="291" name="Google Shape;291;p6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92" name="Google Shape;292;p6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93" name="Google Shape;293;p6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294" name="Google Shape;294;p65"/>
          <p:cNvSpPr/>
          <p:nvPr/>
        </p:nvSpPr>
        <p:spPr>
          <a:xfrm rot="10800000">
            <a:off x="330750" y="1080300"/>
            <a:ext cx="73653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95" name="Google Shape;295;p65"/>
          <p:cNvSpPr txBox="1">
            <a:spLocks noGrp="1"/>
          </p:cNvSpPr>
          <p:nvPr>
            <p:ph type="subTitle" idx="1"/>
          </p:nvPr>
        </p:nvSpPr>
        <p:spPr>
          <a:xfrm>
            <a:off x="737000" y="1449800"/>
            <a:ext cx="2032200" cy="2690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296" name="Google Shape;296;p65"/>
          <p:cNvSpPr txBox="1">
            <a:spLocks noGrp="1"/>
          </p:cNvSpPr>
          <p:nvPr>
            <p:ph type="subTitle" idx="2"/>
          </p:nvPr>
        </p:nvSpPr>
        <p:spPr>
          <a:xfrm>
            <a:off x="3019125" y="902050"/>
            <a:ext cx="1419000" cy="356100"/>
          </a:xfrm>
          <a:prstGeom prst="rect">
            <a:avLst/>
          </a:prstGeom>
          <a:solidFill>
            <a:srgbClr val="7FDBF6"/>
          </a:solidFill>
          <a:ln w="9525" cap="flat" cmpd="sng">
            <a:solidFill>
              <a:schemeClr val="accent1"/>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297" name="Google Shape;297;p65"/>
          <p:cNvSpPr txBox="1">
            <a:spLocks noGrp="1"/>
          </p:cNvSpPr>
          <p:nvPr>
            <p:ph type="subTitle" idx="3"/>
          </p:nvPr>
        </p:nvSpPr>
        <p:spPr>
          <a:xfrm>
            <a:off x="4483868" y="902050"/>
            <a:ext cx="1419000" cy="356100"/>
          </a:xfrm>
          <a:prstGeom prst="rect">
            <a:avLst/>
          </a:prstGeom>
          <a:solidFill>
            <a:srgbClr val="A0D9B4"/>
          </a:solidFill>
          <a:ln w="9525" cap="flat" cmpd="sng">
            <a:solidFill>
              <a:schemeClr val="accent2"/>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298" name="Google Shape;298;p65"/>
          <p:cNvSpPr txBox="1">
            <a:spLocks noGrp="1"/>
          </p:cNvSpPr>
          <p:nvPr>
            <p:ph type="subTitle" idx="4"/>
          </p:nvPr>
        </p:nvSpPr>
        <p:spPr>
          <a:xfrm>
            <a:off x="5948610" y="902050"/>
            <a:ext cx="1419000" cy="356100"/>
          </a:xfrm>
          <a:prstGeom prst="rect">
            <a:avLst/>
          </a:prstGeom>
          <a:solidFill>
            <a:srgbClr val="F58493"/>
          </a:solidFill>
          <a:ln w="9525" cap="flat" cmpd="sng">
            <a:solidFill>
              <a:schemeClr val="accent3"/>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299" name="Google Shape;299;p65"/>
          <p:cNvSpPr txBox="1">
            <a:spLocks noGrp="1"/>
          </p:cNvSpPr>
          <p:nvPr>
            <p:ph type="subTitle" idx="5"/>
          </p:nvPr>
        </p:nvSpPr>
        <p:spPr>
          <a:xfrm>
            <a:off x="7413353" y="902050"/>
            <a:ext cx="1419000" cy="356100"/>
          </a:xfrm>
          <a:prstGeom prst="rect">
            <a:avLst/>
          </a:prstGeom>
          <a:solidFill>
            <a:srgbClr val="FEEEB2"/>
          </a:solidFill>
          <a:ln w="9525" cap="flat" cmpd="sng">
            <a:solidFill>
              <a:schemeClr val="accent4"/>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300" name="Google Shape;300;p65"/>
          <p:cNvSpPr txBox="1">
            <a:spLocks noGrp="1"/>
          </p:cNvSpPr>
          <p:nvPr>
            <p:ph type="subTitle" idx="6"/>
          </p:nvPr>
        </p:nvSpPr>
        <p:spPr>
          <a:xfrm>
            <a:off x="3019125" y="134427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01" name="Google Shape;301;p65"/>
          <p:cNvSpPr txBox="1">
            <a:spLocks noGrp="1"/>
          </p:cNvSpPr>
          <p:nvPr>
            <p:ph type="subTitle" idx="7"/>
          </p:nvPr>
        </p:nvSpPr>
        <p:spPr>
          <a:xfrm>
            <a:off x="4483867" y="134427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02" name="Google Shape;302;p65"/>
          <p:cNvSpPr txBox="1">
            <a:spLocks noGrp="1"/>
          </p:cNvSpPr>
          <p:nvPr>
            <p:ph type="subTitle" idx="8"/>
          </p:nvPr>
        </p:nvSpPr>
        <p:spPr>
          <a:xfrm>
            <a:off x="5948609" y="134427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03" name="Google Shape;303;p65"/>
          <p:cNvSpPr txBox="1">
            <a:spLocks noGrp="1"/>
          </p:cNvSpPr>
          <p:nvPr>
            <p:ph type="subTitle" idx="9"/>
          </p:nvPr>
        </p:nvSpPr>
        <p:spPr>
          <a:xfrm>
            <a:off x="7413351" y="134427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04" name="Google Shape;304;p65"/>
          <p:cNvSpPr txBox="1">
            <a:spLocks noGrp="1"/>
          </p:cNvSpPr>
          <p:nvPr>
            <p:ph type="subTitle" idx="13"/>
          </p:nvPr>
        </p:nvSpPr>
        <p:spPr>
          <a:xfrm>
            <a:off x="3019125" y="203620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05" name="Google Shape;305;p65"/>
          <p:cNvSpPr txBox="1">
            <a:spLocks noGrp="1"/>
          </p:cNvSpPr>
          <p:nvPr>
            <p:ph type="subTitle" idx="14"/>
          </p:nvPr>
        </p:nvSpPr>
        <p:spPr>
          <a:xfrm>
            <a:off x="4483867" y="203620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06" name="Google Shape;306;p65"/>
          <p:cNvSpPr txBox="1">
            <a:spLocks noGrp="1"/>
          </p:cNvSpPr>
          <p:nvPr>
            <p:ph type="subTitle" idx="15"/>
          </p:nvPr>
        </p:nvSpPr>
        <p:spPr>
          <a:xfrm>
            <a:off x="5948609" y="203620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07" name="Google Shape;307;p65"/>
          <p:cNvSpPr txBox="1">
            <a:spLocks noGrp="1"/>
          </p:cNvSpPr>
          <p:nvPr>
            <p:ph type="subTitle" idx="16"/>
          </p:nvPr>
        </p:nvSpPr>
        <p:spPr>
          <a:xfrm>
            <a:off x="7413351" y="203620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08" name="Google Shape;308;p65"/>
          <p:cNvSpPr txBox="1">
            <a:spLocks noGrp="1"/>
          </p:cNvSpPr>
          <p:nvPr>
            <p:ph type="subTitle" idx="17"/>
          </p:nvPr>
        </p:nvSpPr>
        <p:spPr>
          <a:xfrm>
            <a:off x="3019125" y="272813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09" name="Google Shape;309;p65"/>
          <p:cNvSpPr txBox="1">
            <a:spLocks noGrp="1"/>
          </p:cNvSpPr>
          <p:nvPr>
            <p:ph type="subTitle" idx="18"/>
          </p:nvPr>
        </p:nvSpPr>
        <p:spPr>
          <a:xfrm>
            <a:off x="4483867" y="272813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10" name="Google Shape;310;p65"/>
          <p:cNvSpPr txBox="1">
            <a:spLocks noGrp="1"/>
          </p:cNvSpPr>
          <p:nvPr>
            <p:ph type="subTitle" idx="19"/>
          </p:nvPr>
        </p:nvSpPr>
        <p:spPr>
          <a:xfrm>
            <a:off x="5948609" y="272813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11" name="Google Shape;311;p65"/>
          <p:cNvSpPr txBox="1">
            <a:spLocks noGrp="1"/>
          </p:cNvSpPr>
          <p:nvPr>
            <p:ph type="subTitle" idx="20"/>
          </p:nvPr>
        </p:nvSpPr>
        <p:spPr>
          <a:xfrm>
            <a:off x="7413351" y="272813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12" name="Google Shape;312;p65"/>
          <p:cNvSpPr txBox="1">
            <a:spLocks noGrp="1"/>
          </p:cNvSpPr>
          <p:nvPr>
            <p:ph type="subTitle" idx="21"/>
          </p:nvPr>
        </p:nvSpPr>
        <p:spPr>
          <a:xfrm>
            <a:off x="3019125" y="342006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13" name="Google Shape;313;p65"/>
          <p:cNvSpPr txBox="1">
            <a:spLocks noGrp="1"/>
          </p:cNvSpPr>
          <p:nvPr>
            <p:ph type="subTitle" idx="22"/>
          </p:nvPr>
        </p:nvSpPr>
        <p:spPr>
          <a:xfrm>
            <a:off x="4483867" y="342006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14" name="Google Shape;314;p65"/>
          <p:cNvSpPr txBox="1">
            <a:spLocks noGrp="1"/>
          </p:cNvSpPr>
          <p:nvPr>
            <p:ph type="subTitle" idx="23"/>
          </p:nvPr>
        </p:nvSpPr>
        <p:spPr>
          <a:xfrm>
            <a:off x="5948609" y="342006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15" name="Google Shape;315;p65"/>
          <p:cNvSpPr txBox="1">
            <a:spLocks noGrp="1"/>
          </p:cNvSpPr>
          <p:nvPr>
            <p:ph type="subTitle" idx="24"/>
          </p:nvPr>
        </p:nvSpPr>
        <p:spPr>
          <a:xfrm>
            <a:off x="7413351" y="342006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16" name="Google Shape;316;p65"/>
          <p:cNvSpPr txBox="1">
            <a:spLocks noGrp="1"/>
          </p:cNvSpPr>
          <p:nvPr>
            <p:ph type="subTitle" idx="25"/>
          </p:nvPr>
        </p:nvSpPr>
        <p:spPr>
          <a:xfrm>
            <a:off x="3019125" y="411201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17" name="Google Shape;317;p65"/>
          <p:cNvSpPr txBox="1">
            <a:spLocks noGrp="1"/>
          </p:cNvSpPr>
          <p:nvPr>
            <p:ph type="subTitle" idx="26"/>
          </p:nvPr>
        </p:nvSpPr>
        <p:spPr>
          <a:xfrm>
            <a:off x="4483867" y="411201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18" name="Google Shape;318;p65"/>
          <p:cNvSpPr txBox="1">
            <a:spLocks noGrp="1"/>
          </p:cNvSpPr>
          <p:nvPr>
            <p:ph type="subTitle" idx="27"/>
          </p:nvPr>
        </p:nvSpPr>
        <p:spPr>
          <a:xfrm>
            <a:off x="5948609" y="411201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19" name="Google Shape;319;p65"/>
          <p:cNvSpPr txBox="1">
            <a:spLocks noGrp="1"/>
          </p:cNvSpPr>
          <p:nvPr>
            <p:ph type="subTitle" idx="28"/>
          </p:nvPr>
        </p:nvSpPr>
        <p:spPr>
          <a:xfrm>
            <a:off x="7413351" y="411201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20" name="Google Shape;320;p6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lumns">
  <p:cSld name="Quadrants_1_1_1_1">
    <p:spTree>
      <p:nvGrpSpPr>
        <p:cNvPr id="1" name="Shape 321"/>
        <p:cNvGrpSpPr/>
        <p:nvPr/>
      </p:nvGrpSpPr>
      <p:grpSpPr>
        <a:xfrm>
          <a:off x="0" y="0"/>
          <a:ext cx="0" cy="0"/>
          <a:chOff x="0" y="0"/>
          <a:chExt cx="0" cy="0"/>
        </a:xfrm>
      </p:grpSpPr>
      <p:sp>
        <p:nvSpPr>
          <p:cNvPr id="322" name="Google Shape;322;p66"/>
          <p:cNvSpPr/>
          <p:nvPr/>
        </p:nvSpPr>
        <p:spPr>
          <a:xfrm rot="10800000">
            <a:off x="330946" y="1532400"/>
            <a:ext cx="2031000" cy="297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23" name="Google Shape;323;p66"/>
          <p:cNvSpPr/>
          <p:nvPr/>
        </p:nvSpPr>
        <p:spPr>
          <a:xfrm rot="10800000">
            <a:off x="2487731"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24" name="Google Shape;324;p66"/>
          <p:cNvSpPr/>
          <p:nvPr/>
        </p:nvSpPr>
        <p:spPr>
          <a:xfrm rot="10800000">
            <a:off x="4644515"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25" name="Google Shape;325;p66"/>
          <p:cNvSpPr/>
          <p:nvPr/>
        </p:nvSpPr>
        <p:spPr>
          <a:xfrm rot="10800000">
            <a:off x="6801300"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26" name="Google Shape;326;p6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27" name="Google Shape;327;p6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328" name="Google Shape;328;p6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329" name="Google Shape;329;p66"/>
          <p:cNvSpPr txBox="1">
            <a:spLocks noGrp="1"/>
          </p:cNvSpPr>
          <p:nvPr>
            <p:ph type="subTitle" idx="1"/>
          </p:nvPr>
        </p:nvSpPr>
        <p:spPr>
          <a:xfrm>
            <a:off x="311700" y="742850"/>
            <a:ext cx="7848000" cy="395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66"/>
          <p:cNvSpPr/>
          <p:nvPr/>
        </p:nvSpPr>
        <p:spPr>
          <a:xfrm>
            <a:off x="4915560" y="1352747"/>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1" name="Google Shape;331;p66"/>
          <p:cNvSpPr/>
          <p:nvPr/>
        </p:nvSpPr>
        <p:spPr>
          <a:xfrm>
            <a:off x="601997" y="1352747"/>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2" name="Google Shape;332;p66"/>
          <p:cNvSpPr/>
          <p:nvPr/>
        </p:nvSpPr>
        <p:spPr>
          <a:xfrm flipH="1">
            <a:off x="2758782" y="1352747"/>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3" name="Google Shape;333;p66"/>
          <p:cNvSpPr/>
          <p:nvPr/>
        </p:nvSpPr>
        <p:spPr>
          <a:xfrm flipH="1">
            <a:off x="7072369" y="1352747"/>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4" name="Google Shape;334;p66"/>
          <p:cNvSpPr txBox="1">
            <a:spLocks noGrp="1"/>
          </p:cNvSpPr>
          <p:nvPr>
            <p:ph type="subTitle" idx="2"/>
          </p:nvPr>
        </p:nvSpPr>
        <p:spPr>
          <a:xfrm>
            <a:off x="500450"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35" name="Google Shape;335;p66"/>
          <p:cNvSpPr txBox="1">
            <a:spLocks noGrp="1"/>
          </p:cNvSpPr>
          <p:nvPr>
            <p:ph type="subTitle" idx="3"/>
          </p:nvPr>
        </p:nvSpPr>
        <p:spPr>
          <a:xfrm>
            <a:off x="2657229"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36" name="Google Shape;336;p66"/>
          <p:cNvSpPr txBox="1">
            <a:spLocks noGrp="1"/>
          </p:cNvSpPr>
          <p:nvPr>
            <p:ph type="subTitle" idx="4"/>
          </p:nvPr>
        </p:nvSpPr>
        <p:spPr>
          <a:xfrm>
            <a:off x="4814008"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37" name="Google Shape;337;p66"/>
          <p:cNvSpPr txBox="1">
            <a:spLocks noGrp="1"/>
          </p:cNvSpPr>
          <p:nvPr>
            <p:ph type="subTitle" idx="5"/>
          </p:nvPr>
        </p:nvSpPr>
        <p:spPr>
          <a:xfrm>
            <a:off x="6970788"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38" name="Google Shape;338;p6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se Study">
  <p:cSld name="Quadrants_1_1_1_1_3">
    <p:spTree>
      <p:nvGrpSpPr>
        <p:cNvPr id="1" name="Shape 339"/>
        <p:cNvGrpSpPr/>
        <p:nvPr/>
      </p:nvGrpSpPr>
      <p:grpSpPr>
        <a:xfrm>
          <a:off x="0" y="0"/>
          <a:ext cx="0" cy="0"/>
          <a:chOff x="0" y="0"/>
          <a:chExt cx="0" cy="0"/>
        </a:xfrm>
      </p:grpSpPr>
      <p:sp>
        <p:nvSpPr>
          <p:cNvPr id="340" name="Google Shape;340;p67"/>
          <p:cNvSpPr/>
          <p:nvPr/>
        </p:nvSpPr>
        <p:spPr>
          <a:xfrm rot="10800000">
            <a:off x="1313500" y="1347600"/>
            <a:ext cx="5027100" cy="315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41" name="Google Shape;341;p6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42" name="Google Shape;342;p6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343" name="Google Shape;343;p6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344" name="Google Shape;344;p67"/>
          <p:cNvSpPr txBox="1">
            <a:spLocks noGrp="1"/>
          </p:cNvSpPr>
          <p:nvPr>
            <p:ph type="subTitle" idx="1"/>
          </p:nvPr>
        </p:nvSpPr>
        <p:spPr>
          <a:xfrm>
            <a:off x="321300" y="742850"/>
            <a:ext cx="7848000" cy="395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p67"/>
          <p:cNvSpPr txBox="1">
            <a:spLocks noGrp="1"/>
          </p:cNvSpPr>
          <p:nvPr>
            <p:ph type="subTitle" idx="2"/>
          </p:nvPr>
        </p:nvSpPr>
        <p:spPr>
          <a:xfrm>
            <a:off x="1810925" y="1676400"/>
            <a:ext cx="4243800" cy="740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46" name="Google Shape;346;p6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47" name="Google Shape;347;p67"/>
          <p:cNvSpPr/>
          <p:nvPr/>
        </p:nvSpPr>
        <p:spPr>
          <a:xfrm>
            <a:off x="314026" y="1676401"/>
            <a:ext cx="12204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48" name="Google Shape;348;p67"/>
          <p:cNvSpPr/>
          <p:nvPr/>
        </p:nvSpPr>
        <p:spPr>
          <a:xfrm>
            <a:off x="317475" y="2652282"/>
            <a:ext cx="12135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49" name="Google Shape;349;p67"/>
          <p:cNvSpPr/>
          <p:nvPr/>
        </p:nvSpPr>
        <p:spPr>
          <a:xfrm>
            <a:off x="314026" y="3628162"/>
            <a:ext cx="12204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50" name="Google Shape;350;p67"/>
          <p:cNvCxnSpPr>
            <a:stCxn id="347" idx="2"/>
            <a:endCxn id="348" idx="0"/>
          </p:cNvCxnSpPr>
          <p:nvPr/>
        </p:nvCxnSpPr>
        <p:spPr>
          <a:xfrm>
            <a:off x="924226" y="2032501"/>
            <a:ext cx="0" cy="619800"/>
          </a:xfrm>
          <a:prstGeom prst="straightConnector1">
            <a:avLst/>
          </a:prstGeom>
          <a:noFill/>
          <a:ln w="9525" cap="flat" cmpd="sng">
            <a:solidFill>
              <a:srgbClr val="214363"/>
            </a:solidFill>
            <a:prstDash val="solid"/>
            <a:round/>
            <a:headEnd type="none" w="sm" len="sm"/>
            <a:tailEnd type="none" w="sm" len="sm"/>
          </a:ln>
        </p:spPr>
      </p:cxnSp>
      <p:cxnSp>
        <p:nvCxnSpPr>
          <p:cNvPr id="351" name="Google Shape;351;p67"/>
          <p:cNvCxnSpPr>
            <a:stCxn id="348" idx="2"/>
            <a:endCxn id="349" idx="0"/>
          </p:cNvCxnSpPr>
          <p:nvPr/>
        </p:nvCxnSpPr>
        <p:spPr>
          <a:xfrm>
            <a:off x="924225" y="3008382"/>
            <a:ext cx="0" cy="619800"/>
          </a:xfrm>
          <a:prstGeom prst="straightConnector1">
            <a:avLst/>
          </a:prstGeom>
          <a:noFill/>
          <a:ln w="9525" cap="flat" cmpd="sng">
            <a:solidFill>
              <a:srgbClr val="214363"/>
            </a:solidFill>
            <a:prstDash val="solid"/>
            <a:round/>
            <a:headEnd type="none" w="sm" len="sm"/>
            <a:tailEnd type="none" w="sm" len="sm"/>
          </a:ln>
        </p:spPr>
      </p:cxnSp>
      <p:sp>
        <p:nvSpPr>
          <p:cNvPr id="352" name="Google Shape;352;p67"/>
          <p:cNvSpPr/>
          <p:nvPr/>
        </p:nvSpPr>
        <p:spPr>
          <a:xfrm rot="10800000">
            <a:off x="6721500" y="1347600"/>
            <a:ext cx="2110800" cy="3158400"/>
          </a:xfrm>
          <a:prstGeom prst="snip1Rect">
            <a:avLst>
              <a:gd name="adj" fmla="val 0"/>
            </a:avLst>
          </a:prstGeom>
          <a:noFill/>
          <a:ln w="9525" cap="flat" cmpd="sng">
            <a:solidFill>
              <a:schemeClr val="dk2"/>
            </a:solidFill>
            <a:prstDash val="solid"/>
            <a:round/>
            <a:headEnd type="none" w="sm" len="sm"/>
            <a:tailEnd type="none" w="sm" len="sm"/>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353" name="Google Shape;353;p67"/>
          <p:cNvPicPr preferRelativeResize="0"/>
          <p:nvPr/>
        </p:nvPicPr>
        <p:blipFill rotWithShape="1">
          <a:blip r:embed="rId3">
            <a:alphaModFix/>
          </a:blip>
          <a:srcRect/>
          <a:stretch/>
        </p:blipFill>
        <p:spPr>
          <a:xfrm>
            <a:off x="6930900" y="1234440"/>
            <a:ext cx="904756" cy="221087"/>
          </a:xfrm>
          <a:prstGeom prst="rect">
            <a:avLst/>
          </a:prstGeom>
          <a:noFill/>
          <a:ln>
            <a:noFill/>
          </a:ln>
        </p:spPr>
      </p:pic>
      <p:sp>
        <p:nvSpPr>
          <p:cNvPr id="354" name="Google Shape;354;p67"/>
          <p:cNvSpPr txBox="1">
            <a:spLocks noGrp="1"/>
          </p:cNvSpPr>
          <p:nvPr>
            <p:ph type="subTitle" idx="3"/>
          </p:nvPr>
        </p:nvSpPr>
        <p:spPr>
          <a:xfrm>
            <a:off x="6930900" y="2290350"/>
            <a:ext cx="1692000" cy="82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55" name="Google Shape;355;p67"/>
          <p:cNvSpPr txBox="1">
            <a:spLocks noGrp="1"/>
          </p:cNvSpPr>
          <p:nvPr>
            <p:ph type="subTitle" idx="4"/>
          </p:nvPr>
        </p:nvSpPr>
        <p:spPr>
          <a:xfrm>
            <a:off x="6930900" y="192297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2400" b="1"/>
            </a:lvl1pPr>
            <a:lvl2pPr lvl="1" algn="l">
              <a:lnSpc>
                <a:spcPct val="100000"/>
              </a:lnSpc>
              <a:spcBef>
                <a:spcPts val="0"/>
              </a:spcBef>
              <a:spcAft>
                <a:spcPts val="0"/>
              </a:spcAft>
              <a:buSzPts val="2000"/>
              <a:buNone/>
              <a:defRPr sz="2000" b="1"/>
            </a:lvl2pPr>
            <a:lvl3pPr lvl="2" algn="l">
              <a:lnSpc>
                <a:spcPct val="100000"/>
              </a:lnSpc>
              <a:spcBef>
                <a:spcPts val="0"/>
              </a:spcBef>
              <a:spcAft>
                <a:spcPts val="0"/>
              </a:spcAft>
              <a:buSzPts val="2000"/>
              <a:buNone/>
              <a:defRPr sz="2000" b="1"/>
            </a:lvl3pPr>
            <a:lvl4pPr lvl="3" algn="l">
              <a:lnSpc>
                <a:spcPct val="100000"/>
              </a:lnSpc>
              <a:spcBef>
                <a:spcPts val="0"/>
              </a:spcBef>
              <a:spcAft>
                <a:spcPts val="0"/>
              </a:spcAft>
              <a:buSzPts val="2000"/>
              <a:buNone/>
              <a:defRPr sz="2000" b="1"/>
            </a:lvl4pPr>
            <a:lvl5pPr lvl="4" algn="l">
              <a:lnSpc>
                <a:spcPct val="100000"/>
              </a:lnSpc>
              <a:spcBef>
                <a:spcPts val="0"/>
              </a:spcBef>
              <a:spcAft>
                <a:spcPts val="0"/>
              </a:spcAft>
              <a:buSzPts val="2000"/>
              <a:buNone/>
              <a:defRPr sz="2000" b="1"/>
            </a:lvl5pPr>
            <a:lvl6pPr lvl="5" algn="l">
              <a:lnSpc>
                <a:spcPct val="100000"/>
              </a:lnSpc>
              <a:spcBef>
                <a:spcPts val="0"/>
              </a:spcBef>
              <a:spcAft>
                <a:spcPts val="0"/>
              </a:spcAft>
              <a:buSzPts val="2000"/>
              <a:buNone/>
              <a:defRPr sz="2000" b="1"/>
            </a:lvl6pPr>
            <a:lvl7pPr lvl="6" algn="l">
              <a:lnSpc>
                <a:spcPct val="100000"/>
              </a:lnSpc>
              <a:spcBef>
                <a:spcPts val="0"/>
              </a:spcBef>
              <a:spcAft>
                <a:spcPts val="0"/>
              </a:spcAft>
              <a:buSzPts val="2000"/>
              <a:buNone/>
              <a:defRPr sz="2000" b="1"/>
            </a:lvl7pPr>
            <a:lvl8pPr lvl="7" algn="l">
              <a:lnSpc>
                <a:spcPct val="100000"/>
              </a:lnSpc>
              <a:spcBef>
                <a:spcPts val="0"/>
              </a:spcBef>
              <a:spcAft>
                <a:spcPts val="0"/>
              </a:spcAft>
              <a:buSzPts val="2000"/>
              <a:buNone/>
              <a:defRPr sz="2000" b="1"/>
            </a:lvl8pPr>
            <a:lvl9pPr lvl="8" algn="l">
              <a:lnSpc>
                <a:spcPct val="100000"/>
              </a:lnSpc>
              <a:spcBef>
                <a:spcPts val="0"/>
              </a:spcBef>
              <a:spcAft>
                <a:spcPts val="0"/>
              </a:spcAft>
              <a:buSzPts val="2000"/>
              <a:buNone/>
              <a:defRPr sz="2000" b="1"/>
            </a:lvl9pPr>
          </a:lstStyle>
          <a:p>
            <a:endParaRPr/>
          </a:p>
        </p:txBody>
      </p:sp>
      <p:sp>
        <p:nvSpPr>
          <p:cNvPr id="356" name="Google Shape;356;p67"/>
          <p:cNvSpPr>
            <a:spLocks noGrp="1"/>
          </p:cNvSpPr>
          <p:nvPr>
            <p:ph type="pic" idx="5"/>
          </p:nvPr>
        </p:nvSpPr>
        <p:spPr>
          <a:xfrm>
            <a:off x="6930900" y="3288400"/>
            <a:ext cx="1692000" cy="1035600"/>
          </a:xfrm>
          <a:prstGeom prst="rect">
            <a:avLst/>
          </a:prstGeom>
          <a:noFill/>
          <a:ln>
            <a:noFill/>
          </a:ln>
        </p:spPr>
      </p:sp>
      <p:sp>
        <p:nvSpPr>
          <p:cNvPr id="357" name="Google Shape;357;p67"/>
          <p:cNvSpPr txBox="1">
            <a:spLocks noGrp="1"/>
          </p:cNvSpPr>
          <p:nvPr>
            <p:ph type="subTitle" idx="6"/>
          </p:nvPr>
        </p:nvSpPr>
        <p:spPr>
          <a:xfrm>
            <a:off x="1805675" y="2652300"/>
            <a:ext cx="4243800" cy="740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58" name="Google Shape;358;p67"/>
          <p:cNvSpPr txBox="1">
            <a:spLocks noGrp="1"/>
          </p:cNvSpPr>
          <p:nvPr>
            <p:ph type="subTitle" idx="7"/>
          </p:nvPr>
        </p:nvSpPr>
        <p:spPr>
          <a:xfrm>
            <a:off x="1805675" y="3628200"/>
            <a:ext cx="4243800" cy="740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59" name="Google Shape;359;p67"/>
          <p:cNvSpPr txBox="1">
            <a:spLocks noGrp="1"/>
          </p:cNvSpPr>
          <p:nvPr>
            <p:ph type="subTitle" idx="8"/>
          </p:nvPr>
        </p:nvSpPr>
        <p:spPr>
          <a:xfrm>
            <a:off x="288675" y="1682496"/>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360" name="Google Shape;360;p67"/>
          <p:cNvSpPr txBox="1">
            <a:spLocks noGrp="1"/>
          </p:cNvSpPr>
          <p:nvPr>
            <p:ph type="subTitle" idx="9"/>
          </p:nvPr>
        </p:nvSpPr>
        <p:spPr>
          <a:xfrm>
            <a:off x="288675" y="2660900"/>
            <a:ext cx="12711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361" name="Google Shape;361;p67"/>
          <p:cNvSpPr txBox="1">
            <a:spLocks noGrp="1"/>
          </p:cNvSpPr>
          <p:nvPr>
            <p:ph type="subTitle" idx="13"/>
          </p:nvPr>
        </p:nvSpPr>
        <p:spPr>
          <a:xfrm>
            <a:off x="288675" y="3628200"/>
            <a:ext cx="12711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lumns 1a">
  <p:cSld name="Quadrants_1_1_1_1_2">
    <p:spTree>
      <p:nvGrpSpPr>
        <p:cNvPr id="1" name="Shape 362"/>
        <p:cNvGrpSpPr/>
        <p:nvPr/>
      </p:nvGrpSpPr>
      <p:grpSpPr>
        <a:xfrm>
          <a:off x="0" y="0"/>
          <a:ext cx="0" cy="0"/>
          <a:chOff x="0" y="0"/>
          <a:chExt cx="0" cy="0"/>
        </a:xfrm>
      </p:grpSpPr>
      <p:cxnSp>
        <p:nvCxnSpPr>
          <p:cNvPr id="363" name="Google Shape;363;p68"/>
          <p:cNvCxnSpPr/>
          <p:nvPr/>
        </p:nvCxnSpPr>
        <p:spPr>
          <a:xfrm rot="10800000" flipH="1">
            <a:off x="1345958" y="952697"/>
            <a:ext cx="983700" cy="483900"/>
          </a:xfrm>
          <a:prstGeom prst="bentConnector3">
            <a:avLst>
              <a:gd name="adj1" fmla="val -583"/>
            </a:avLst>
          </a:prstGeom>
          <a:noFill/>
          <a:ln w="9525" cap="flat" cmpd="sng">
            <a:solidFill>
              <a:schemeClr val="dk2"/>
            </a:solidFill>
            <a:prstDash val="solid"/>
            <a:round/>
            <a:headEnd type="none" w="sm" len="sm"/>
            <a:tailEnd type="none" w="sm" len="sm"/>
          </a:ln>
        </p:spPr>
      </p:cxnSp>
      <p:cxnSp>
        <p:nvCxnSpPr>
          <p:cNvPr id="364" name="Google Shape;364;p68"/>
          <p:cNvCxnSpPr/>
          <p:nvPr/>
        </p:nvCxnSpPr>
        <p:spPr>
          <a:xfrm rot="10800000">
            <a:off x="6833508" y="950447"/>
            <a:ext cx="983700" cy="483900"/>
          </a:xfrm>
          <a:prstGeom prst="bentConnector2">
            <a:avLst/>
          </a:prstGeom>
          <a:noFill/>
          <a:ln w="9525" cap="flat" cmpd="sng">
            <a:solidFill>
              <a:schemeClr val="dk2"/>
            </a:solidFill>
            <a:prstDash val="solid"/>
            <a:round/>
            <a:headEnd type="none" w="sm" len="sm"/>
            <a:tailEnd type="none" w="sm" len="sm"/>
          </a:ln>
        </p:spPr>
      </p:cxnSp>
      <p:sp>
        <p:nvSpPr>
          <p:cNvPr id="365" name="Google Shape;365;p68"/>
          <p:cNvSpPr/>
          <p:nvPr/>
        </p:nvSpPr>
        <p:spPr>
          <a:xfrm rot="10800000">
            <a:off x="330949"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66" name="Google Shape;366;p68"/>
          <p:cNvSpPr/>
          <p:nvPr/>
        </p:nvSpPr>
        <p:spPr>
          <a:xfrm rot="10800000">
            <a:off x="2487733"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67" name="Google Shape;367;p68"/>
          <p:cNvSpPr/>
          <p:nvPr/>
        </p:nvSpPr>
        <p:spPr>
          <a:xfrm rot="10800000">
            <a:off x="4644516"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68" name="Google Shape;368;p68"/>
          <p:cNvSpPr/>
          <p:nvPr/>
        </p:nvSpPr>
        <p:spPr>
          <a:xfrm rot="10800000">
            <a:off x="6801300"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69" name="Google Shape;369;p6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70" name="Google Shape;370;p6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371" name="Google Shape;371;p6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372" name="Google Shape;372;p68"/>
          <p:cNvSpPr txBox="1">
            <a:spLocks noGrp="1"/>
          </p:cNvSpPr>
          <p:nvPr>
            <p:ph type="subTitle" idx="1"/>
          </p:nvPr>
        </p:nvSpPr>
        <p:spPr>
          <a:xfrm>
            <a:off x="2478150" y="742925"/>
            <a:ext cx="4187700" cy="3957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373" name="Google Shape;373;p68"/>
          <p:cNvSpPr/>
          <p:nvPr/>
        </p:nvSpPr>
        <p:spPr>
          <a:xfrm>
            <a:off x="4915560" y="1352747"/>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4" name="Google Shape;374;p68"/>
          <p:cNvSpPr/>
          <p:nvPr/>
        </p:nvSpPr>
        <p:spPr>
          <a:xfrm>
            <a:off x="601997" y="1352747"/>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5" name="Google Shape;375;p68"/>
          <p:cNvSpPr/>
          <p:nvPr/>
        </p:nvSpPr>
        <p:spPr>
          <a:xfrm flipH="1">
            <a:off x="2758782" y="1352747"/>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6" name="Google Shape;376;p68"/>
          <p:cNvSpPr/>
          <p:nvPr/>
        </p:nvSpPr>
        <p:spPr>
          <a:xfrm flipH="1">
            <a:off x="7072369" y="1352747"/>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7" name="Google Shape;377;p6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8" name="Google Shape;378;p68"/>
          <p:cNvSpPr txBox="1">
            <a:spLocks noGrp="1"/>
          </p:cNvSpPr>
          <p:nvPr>
            <p:ph type="subTitle" idx="2"/>
          </p:nvPr>
        </p:nvSpPr>
        <p:spPr>
          <a:xfrm>
            <a:off x="771500"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379" name="Google Shape;379;p68"/>
          <p:cNvSpPr txBox="1">
            <a:spLocks noGrp="1"/>
          </p:cNvSpPr>
          <p:nvPr>
            <p:ph type="subTitle" idx="3"/>
          </p:nvPr>
        </p:nvSpPr>
        <p:spPr>
          <a:xfrm>
            <a:off x="7241875"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380" name="Google Shape;380;p68"/>
          <p:cNvSpPr txBox="1">
            <a:spLocks noGrp="1"/>
          </p:cNvSpPr>
          <p:nvPr>
            <p:ph type="subTitle" idx="4"/>
          </p:nvPr>
        </p:nvSpPr>
        <p:spPr>
          <a:xfrm>
            <a:off x="5085063"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381" name="Google Shape;381;p68"/>
          <p:cNvSpPr txBox="1">
            <a:spLocks noGrp="1"/>
          </p:cNvSpPr>
          <p:nvPr>
            <p:ph type="subTitle" idx="5"/>
          </p:nvPr>
        </p:nvSpPr>
        <p:spPr>
          <a:xfrm>
            <a:off x="2912125"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382" name="Google Shape;382;p68"/>
          <p:cNvSpPr txBox="1">
            <a:spLocks noGrp="1"/>
          </p:cNvSpPr>
          <p:nvPr>
            <p:ph type="subTitle" idx="6"/>
          </p:nvPr>
        </p:nvSpPr>
        <p:spPr>
          <a:xfrm>
            <a:off x="2478150" y="4143200"/>
            <a:ext cx="4187700" cy="3957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cxnSp>
        <p:nvCxnSpPr>
          <p:cNvPr id="383" name="Google Shape;383;p68"/>
          <p:cNvCxnSpPr/>
          <p:nvPr/>
        </p:nvCxnSpPr>
        <p:spPr>
          <a:xfrm flipH="1">
            <a:off x="6736083" y="3883021"/>
            <a:ext cx="983700" cy="483900"/>
          </a:xfrm>
          <a:prstGeom prst="bentConnector2">
            <a:avLst/>
          </a:prstGeom>
          <a:noFill/>
          <a:ln w="9525" cap="flat" cmpd="sng">
            <a:solidFill>
              <a:schemeClr val="dk2"/>
            </a:solidFill>
            <a:prstDash val="solid"/>
            <a:round/>
            <a:headEnd type="none" w="sm" len="sm"/>
            <a:tailEnd type="none" w="sm" len="sm"/>
          </a:ln>
        </p:spPr>
      </p:cxnSp>
      <p:cxnSp>
        <p:nvCxnSpPr>
          <p:cNvPr id="384" name="Google Shape;384;p68"/>
          <p:cNvCxnSpPr/>
          <p:nvPr/>
        </p:nvCxnSpPr>
        <p:spPr>
          <a:xfrm>
            <a:off x="1340233" y="3883021"/>
            <a:ext cx="983700" cy="483900"/>
          </a:xfrm>
          <a:prstGeom prst="bentConnector2">
            <a:avLst/>
          </a:prstGeom>
          <a:noFill/>
          <a:ln w="9525" cap="flat" cmpd="sng">
            <a:solidFill>
              <a:schemeClr val="dk2"/>
            </a:solidFill>
            <a:prstDash val="solid"/>
            <a:round/>
            <a:headEnd type="none" w="sm" len="sm"/>
            <a:tailEnd type="none" w="sm" len="sm"/>
          </a:ln>
        </p:spPr>
      </p:cxnSp>
      <p:sp>
        <p:nvSpPr>
          <p:cNvPr id="385" name="Google Shape;385;p68"/>
          <p:cNvSpPr txBox="1">
            <a:spLocks noGrp="1"/>
          </p:cNvSpPr>
          <p:nvPr>
            <p:ph type="subTitle" idx="7"/>
          </p:nvPr>
        </p:nvSpPr>
        <p:spPr>
          <a:xfrm>
            <a:off x="416450" y="2101025"/>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386" name="Google Shape;386;p68"/>
          <p:cNvCxnSpPr/>
          <p:nvPr/>
        </p:nvCxnSpPr>
        <p:spPr>
          <a:xfrm rot="10800000">
            <a:off x="950300" y="2400752"/>
            <a:ext cx="792300" cy="0"/>
          </a:xfrm>
          <a:prstGeom prst="straightConnector1">
            <a:avLst/>
          </a:prstGeom>
          <a:noFill/>
          <a:ln w="9525" cap="flat" cmpd="sng">
            <a:solidFill>
              <a:schemeClr val="accent5"/>
            </a:solidFill>
            <a:prstDash val="solid"/>
            <a:round/>
            <a:headEnd type="none" w="sm" len="sm"/>
            <a:tailEnd type="none" w="sm" len="sm"/>
          </a:ln>
        </p:spPr>
      </p:cxnSp>
      <p:sp>
        <p:nvSpPr>
          <p:cNvPr id="387" name="Google Shape;387;p68"/>
          <p:cNvSpPr txBox="1">
            <a:spLocks noGrp="1"/>
          </p:cNvSpPr>
          <p:nvPr>
            <p:ph type="subTitle" idx="8"/>
          </p:nvPr>
        </p:nvSpPr>
        <p:spPr>
          <a:xfrm>
            <a:off x="416450" y="2496796"/>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388" name="Google Shape;388;p68"/>
          <p:cNvCxnSpPr/>
          <p:nvPr/>
        </p:nvCxnSpPr>
        <p:spPr>
          <a:xfrm rot="10800000">
            <a:off x="950300" y="2804670"/>
            <a:ext cx="792300" cy="0"/>
          </a:xfrm>
          <a:prstGeom prst="straightConnector1">
            <a:avLst/>
          </a:prstGeom>
          <a:noFill/>
          <a:ln w="9525" cap="flat" cmpd="sng">
            <a:solidFill>
              <a:schemeClr val="accent5"/>
            </a:solidFill>
            <a:prstDash val="solid"/>
            <a:round/>
            <a:headEnd type="none" w="sm" len="sm"/>
            <a:tailEnd type="none" w="sm" len="sm"/>
          </a:ln>
        </p:spPr>
      </p:cxnSp>
      <p:sp>
        <p:nvSpPr>
          <p:cNvPr id="389" name="Google Shape;389;p68"/>
          <p:cNvSpPr txBox="1">
            <a:spLocks noGrp="1"/>
          </p:cNvSpPr>
          <p:nvPr>
            <p:ph type="subTitle" idx="9"/>
          </p:nvPr>
        </p:nvSpPr>
        <p:spPr>
          <a:xfrm>
            <a:off x="416450" y="2892567"/>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390" name="Google Shape;390;p68"/>
          <p:cNvCxnSpPr/>
          <p:nvPr/>
        </p:nvCxnSpPr>
        <p:spPr>
          <a:xfrm rot="10800000">
            <a:off x="950300" y="3208588"/>
            <a:ext cx="792300" cy="0"/>
          </a:xfrm>
          <a:prstGeom prst="straightConnector1">
            <a:avLst/>
          </a:prstGeom>
          <a:noFill/>
          <a:ln w="9525" cap="flat" cmpd="sng">
            <a:solidFill>
              <a:schemeClr val="accent5"/>
            </a:solidFill>
            <a:prstDash val="solid"/>
            <a:round/>
            <a:headEnd type="none" w="sm" len="sm"/>
            <a:tailEnd type="none" w="sm" len="sm"/>
          </a:ln>
        </p:spPr>
      </p:cxnSp>
      <p:sp>
        <p:nvSpPr>
          <p:cNvPr id="391" name="Google Shape;391;p68"/>
          <p:cNvSpPr txBox="1">
            <a:spLocks noGrp="1"/>
          </p:cNvSpPr>
          <p:nvPr>
            <p:ph type="subTitle" idx="13"/>
          </p:nvPr>
        </p:nvSpPr>
        <p:spPr>
          <a:xfrm>
            <a:off x="416450" y="3288338"/>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92" name="Google Shape;392;p68"/>
          <p:cNvSpPr txBox="1">
            <a:spLocks noGrp="1"/>
          </p:cNvSpPr>
          <p:nvPr>
            <p:ph type="subTitle" idx="14"/>
          </p:nvPr>
        </p:nvSpPr>
        <p:spPr>
          <a:xfrm>
            <a:off x="2573225" y="210976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393" name="Google Shape;393;p68"/>
          <p:cNvCxnSpPr/>
          <p:nvPr/>
        </p:nvCxnSpPr>
        <p:spPr>
          <a:xfrm rot="10800000">
            <a:off x="3107075" y="2409490"/>
            <a:ext cx="792300" cy="0"/>
          </a:xfrm>
          <a:prstGeom prst="straightConnector1">
            <a:avLst/>
          </a:prstGeom>
          <a:noFill/>
          <a:ln w="9525" cap="flat" cmpd="sng">
            <a:solidFill>
              <a:schemeClr val="accent5"/>
            </a:solidFill>
            <a:prstDash val="solid"/>
            <a:round/>
            <a:headEnd type="none" w="sm" len="sm"/>
            <a:tailEnd type="none" w="sm" len="sm"/>
          </a:ln>
        </p:spPr>
      </p:cxnSp>
      <p:sp>
        <p:nvSpPr>
          <p:cNvPr id="394" name="Google Shape;394;p68"/>
          <p:cNvSpPr txBox="1">
            <a:spLocks noGrp="1"/>
          </p:cNvSpPr>
          <p:nvPr>
            <p:ph type="subTitle" idx="15"/>
          </p:nvPr>
        </p:nvSpPr>
        <p:spPr>
          <a:xfrm>
            <a:off x="2573225" y="250553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395" name="Google Shape;395;p68"/>
          <p:cNvCxnSpPr/>
          <p:nvPr/>
        </p:nvCxnSpPr>
        <p:spPr>
          <a:xfrm rot="10800000">
            <a:off x="3107075" y="2813407"/>
            <a:ext cx="792300" cy="0"/>
          </a:xfrm>
          <a:prstGeom prst="straightConnector1">
            <a:avLst/>
          </a:prstGeom>
          <a:noFill/>
          <a:ln w="9525" cap="flat" cmpd="sng">
            <a:solidFill>
              <a:schemeClr val="accent5"/>
            </a:solidFill>
            <a:prstDash val="solid"/>
            <a:round/>
            <a:headEnd type="none" w="sm" len="sm"/>
            <a:tailEnd type="none" w="sm" len="sm"/>
          </a:ln>
        </p:spPr>
      </p:cxnSp>
      <p:sp>
        <p:nvSpPr>
          <p:cNvPr id="396" name="Google Shape;396;p68"/>
          <p:cNvSpPr txBox="1">
            <a:spLocks noGrp="1"/>
          </p:cNvSpPr>
          <p:nvPr>
            <p:ph type="subTitle" idx="16"/>
          </p:nvPr>
        </p:nvSpPr>
        <p:spPr>
          <a:xfrm>
            <a:off x="2573225" y="2901304"/>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397" name="Google Shape;397;p68"/>
          <p:cNvCxnSpPr/>
          <p:nvPr/>
        </p:nvCxnSpPr>
        <p:spPr>
          <a:xfrm rot="10800000">
            <a:off x="3107075" y="3217325"/>
            <a:ext cx="792300" cy="0"/>
          </a:xfrm>
          <a:prstGeom prst="straightConnector1">
            <a:avLst/>
          </a:prstGeom>
          <a:noFill/>
          <a:ln w="9525" cap="flat" cmpd="sng">
            <a:solidFill>
              <a:schemeClr val="accent5"/>
            </a:solidFill>
            <a:prstDash val="solid"/>
            <a:round/>
            <a:headEnd type="none" w="sm" len="sm"/>
            <a:tailEnd type="none" w="sm" len="sm"/>
          </a:ln>
        </p:spPr>
      </p:cxnSp>
      <p:sp>
        <p:nvSpPr>
          <p:cNvPr id="398" name="Google Shape;398;p68"/>
          <p:cNvSpPr txBox="1">
            <a:spLocks noGrp="1"/>
          </p:cNvSpPr>
          <p:nvPr>
            <p:ph type="subTitle" idx="17"/>
          </p:nvPr>
        </p:nvSpPr>
        <p:spPr>
          <a:xfrm>
            <a:off x="2573225" y="3297075"/>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399" name="Google Shape;399;p68"/>
          <p:cNvSpPr txBox="1">
            <a:spLocks noGrp="1"/>
          </p:cNvSpPr>
          <p:nvPr>
            <p:ph type="subTitle" idx="18"/>
          </p:nvPr>
        </p:nvSpPr>
        <p:spPr>
          <a:xfrm>
            <a:off x="4730000" y="2118488"/>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400" name="Google Shape;400;p68"/>
          <p:cNvCxnSpPr/>
          <p:nvPr/>
        </p:nvCxnSpPr>
        <p:spPr>
          <a:xfrm rot="10800000">
            <a:off x="5263850" y="2418215"/>
            <a:ext cx="792300" cy="0"/>
          </a:xfrm>
          <a:prstGeom prst="straightConnector1">
            <a:avLst/>
          </a:prstGeom>
          <a:noFill/>
          <a:ln w="9525" cap="flat" cmpd="sng">
            <a:solidFill>
              <a:schemeClr val="accent5"/>
            </a:solidFill>
            <a:prstDash val="solid"/>
            <a:round/>
            <a:headEnd type="none" w="sm" len="sm"/>
            <a:tailEnd type="none" w="sm" len="sm"/>
          </a:ln>
        </p:spPr>
      </p:cxnSp>
      <p:sp>
        <p:nvSpPr>
          <p:cNvPr id="401" name="Google Shape;401;p68"/>
          <p:cNvSpPr txBox="1">
            <a:spLocks noGrp="1"/>
          </p:cNvSpPr>
          <p:nvPr>
            <p:ph type="subTitle" idx="19"/>
          </p:nvPr>
        </p:nvSpPr>
        <p:spPr>
          <a:xfrm>
            <a:off x="4730000" y="2514258"/>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402" name="Google Shape;402;p68"/>
          <p:cNvCxnSpPr/>
          <p:nvPr/>
        </p:nvCxnSpPr>
        <p:spPr>
          <a:xfrm rot="10800000">
            <a:off x="5263850" y="2822132"/>
            <a:ext cx="792300" cy="0"/>
          </a:xfrm>
          <a:prstGeom prst="straightConnector1">
            <a:avLst/>
          </a:prstGeom>
          <a:noFill/>
          <a:ln w="9525" cap="flat" cmpd="sng">
            <a:solidFill>
              <a:schemeClr val="accent5"/>
            </a:solidFill>
            <a:prstDash val="solid"/>
            <a:round/>
            <a:headEnd type="none" w="sm" len="sm"/>
            <a:tailEnd type="none" w="sm" len="sm"/>
          </a:ln>
        </p:spPr>
      </p:cxnSp>
      <p:sp>
        <p:nvSpPr>
          <p:cNvPr id="403" name="Google Shape;403;p68"/>
          <p:cNvSpPr txBox="1">
            <a:spLocks noGrp="1"/>
          </p:cNvSpPr>
          <p:nvPr>
            <p:ph type="subTitle" idx="20"/>
          </p:nvPr>
        </p:nvSpPr>
        <p:spPr>
          <a:xfrm>
            <a:off x="4730000" y="2910029"/>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404" name="Google Shape;404;p68"/>
          <p:cNvCxnSpPr/>
          <p:nvPr/>
        </p:nvCxnSpPr>
        <p:spPr>
          <a:xfrm rot="10800000">
            <a:off x="5263850" y="3226050"/>
            <a:ext cx="792300" cy="0"/>
          </a:xfrm>
          <a:prstGeom prst="straightConnector1">
            <a:avLst/>
          </a:prstGeom>
          <a:noFill/>
          <a:ln w="9525" cap="flat" cmpd="sng">
            <a:solidFill>
              <a:schemeClr val="accent5"/>
            </a:solidFill>
            <a:prstDash val="solid"/>
            <a:round/>
            <a:headEnd type="none" w="sm" len="sm"/>
            <a:tailEnd type="none" w="sm" len="sm"/>
          </a:ln>
        </p:spPr>
      </p:cxnSp>
      <p:sp>
        <p:nvSpPr>
          <p:cNvPr id="405" name="Google Shape;405;p68"/>
          <p:cNvSpPr txBox="1">
            <a:spLocks noGrp="1"/>
          </p:cNvSpPr>
          <p:nvPr>
            <p:ph type="subTitle" idx="21"/>
          </p:nvPr>
        </p:nvSpPr>
        <p:spPr>
          <a:xfrm>
            <a:off x="4730000" y="3305800"/>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406" name="Google Shape;406;p68"/>
          <p:cNvSpPr txBox="1">
            <a:spLocks noGrp="1"/>
          </p:cNvSpPr>
          <p:nvPr>
            <p:ph type="subTitle" idx="22"/>
          </p:nvPr>
        </p:nvSpPr>
        <p:spPr>
          <a:xfrm>
            <a:off x="6886825" y="212721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407" name="Google Shape;407;p68"/>
          <p:cNvCxnSpPr/>
          <p:nvPr/>
        </p:nvCxnSpPr>
        <p:spPr>
          <a:xfrm rot="10800000">
            <a:off x="7420675" y="2426940"/>
            <a:ext cx="792300" cy="0"/>
          </a:xfrm>
          <a:prstGeom prst="straightConnector1">
            <a:avLst/>
          </a:prstGeom>
          <a:noFill/>
          <a:ln w="9525" cap="flat" cmpd="sng">
            <a:solidFill>
              <a:schemeClr val="accent5"/>
            </a:solidFill>
            <a:prstDash val="solid"/>
            <a:round/>
            <a:headEnd type="none" w="sm" len="sm"/>
            <a:tailEnd type="none" w="sm" len="sm"/>
          </a:ln>
        </p:spPr>
      </p:cxnSp>
      <p:sp>
        <p:nvSpPr>
          <p:cNvPr id="408" name="Google Shape;408;p68"/>
          <p:cNvSpPr txBox="1">
            <a:spLocks noGrp="1"/>
          </p:cNvSpPr>
          <p:nvPr>
            <p:ph type="subTitle" idx="23"/>
          </p:nvPr>
        </p:nvSpPr>
        <p:spPr>
          <a:xfrm>
            <a:off x="6886825" y="252298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409" name="Google Shape;409;p68"/>
          <p:cNvCxnSpPr/>
          <p:nvPr/>
        </p:nvCxnSpPr>
        <p:spPr>
          <a:xfrm rot="10800000">
            <a:off x="7420675" y="2830857"/>
            <a:ext cx="792300" cy="0"/>
          </a:xfrm>
          <a:prstGeom prst="straightConnector1">
            <a:avLst/>
          </a:prstGeom>
          <a:noFill/>
          <a:ln w="9525" cap="flat" cmpd="sng">
            <a:solidFill>
              <a:schemeClr val="accent5"/>
            </a:solidFill>
            <a:prstDash val="solid"/>
            <a:round/>
            <a:headEnd type="none" w="sm" len="sm"/>
            <a:tailEnd type="none" w="sm" len="sm"/>
          </a:ln>
        </p:spPr>
      </p:cxnSp>
      <p:sp>
        <p:nvSpPr>
          <p:cNvPr id="410" name="Google Shape;410;p68"/>
          <p:cNvSpPr txBox="1">
            <a:spLocks noGrp="1"/>
          </p:cNvSpPr>
          <p:nvPr>
            <p:ph type="subTitle" idx="24"/>
          </p:nvPr>
        </p:nvSpPr>
        <p:spPr>
          <a:xfrm>
            <a:off x="6886825" y="2918754"/>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411" name="Google Shape;411;p68"/>
          <p:cNvCxnSpPr/>
          <p:nvPr/>
        </p:nvCxnSpPr>
        <p:spPr>
          <a:xfrm rot="10800000">
            <a:off x="7420675" y="3234775"/>
            <a:ext cx="792300" cy="0"/>
          </a:xfrm>
          <a:prstGeom prst="straightConnector1">
            <a:avLst/>
          </a:prstGeom>
          <a:noFill/>
          <a:ln w="9525" cap="flat" cmpd="sng">
            <a:solidFill>
              <a:schemeClr val="accent5"/>
            </a:solidFill>
            <a:prstDash val="solid"/>
            <a:round/>
            <a:headEnd type="none" w="sm" len="sm"/>
            <a:tailEnd type="none" w="sm" len="sm"/>
          </a:ln>
        </p:spPr>
      </p:cxnSp>
      <p:sp>
        <p:nvSpPr>
          <p:cNvPr id="412" name="Google Shape;412;p68"/>
          <p:cNvSpPr txBox="1">
            <a:spLocks noGrp="1"/>
          </p:cNvSpPr>
          <p:nvPr>
            <p:ph type="subTitle" idx="25"/>
          </p:nvPr>
        </p:nvSpPr>
        <p:spPr>
          <a:xfrm>
            <a:off x="6886825" y="3314525"/>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8"/>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a:lnSpc>
                <a:spcPct val="90000"/>
              </a:lnSpc>
              <a:spcBef>
                <a:spcPts val="0"/>
              </a:spcBef>
              <a:spcAft>
                <a:spcPts val="0"/>
              </a:spcAft>
              <a:buClr>
                <a:schemeClr val="dk1"/>
              </a:buClr>
              <a:buSzPts val="3300"/>
              <a:buNone/>
              <a:defRPr sz="3300" i="0" u="none" strike="noStrike" cap="none">
                <a:solidFill>
                  <a:schemeClr val="dk1"/>
                </a:solidFil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38"/>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a:lnSpc>
                <a:spcPct val="90000"/>
              </a:lnSpc>
              <a:spcBef>
                <a:spcPts val="800"/>
              </a:spcBef>
              <a:spcAft>
                <a:spcPts val="0"/>
              </a:spcAft>
              <a:buClr>
                <a:schemeClr val="dk1"/>
              </a:buClr>
              <a:buSzPts val="2100"/>
              <a:buChar char="•"/>
              <a:defRPr sz="2100" i="0" u="none" strike="noStrike" cap="none">
                <a:solidFill>
                  <a:schemeClr val="dk1"/>
                </a:solidFill>
              </a:defRPr>
            </a:lvl1pPr>
            <a:lvl2pPr marL="914400" marR="0" lvl="1" indent="-342900" algn="l">
              <a:lnSpc>
                <a:spcPct val="90000"/>
              </a:lnSpc>
              <a:spcBef>
                <a:spcPts val="400"/>
              </a:spcBef>
              <a:spcAft>
                <a:spcPts val="0"/>
              </a:spcAft>
              <a:buClr>
                <a:schemeClr val="dk1"/>
              </a:buClr>
              <a:buSzPts val="1800"/>
              <a:buChar char="•"/>
              <a:defRPr sz="1800" i="0" u="none" strike="noStrike" cap="none">
                <a:solidFill>
                  <a:schemeClr val="dk1"/>
                </a:solidFill>
              </a:defRPr>
            </a:lvl2pPr>
            <a:lvl3pPr marL="1371600" marR="0" lvl="2" indent="-323850" algn="l">
              <a:lnSpc>
                <a:spcPct val="90000"/>
              </a:lnSpc>
              <a:spcBef>
                <a:spcPts val="400"/>
              </a:spcBef>
              <a:spcAft>
                <a:spcPts val="0"/>
              </a:spcAft>
              <a:buClr>
                <a:schemeClr val="dk1"/>
              </a:buClr>
              <a:buSzPts val="1500"/>
              <a:buChar char="•"/>
              <a:defRPr sz="1500" i="0" u="none" strike="noStrike" cap="none">
                <a:solidFill>
                  <a:schemeClr val="dk1"/>
                </a:solidFill>
              </a:defRPr>
            </a:lvl3pPr>
            <a:lvl4pPr marL="1828800" marR="0" lvl="3" indent="-317500" algn="l">
              <a:lnSpc>
                <a:spcPct val="90000"/>
              </a:lnSpc>
              <a:spcBef>
                <a:spcPts val="400"/>
              </a:spcBef>
              <a:spcAft>
                <a:spcPts val="0"/>
              </a:spcAft>
              <a:buClr>
                <a:schemeClr val="dk1"/>
              </a:buClr>
              <a:buSzPts val="1400"/>
              <a:buChar char="•"/>
              <a:defRPr sz="1400" i="0" u="none" strike="noStrike" cap="none">
                <a:solidFill>
                  <a:schemeClr val="dk1"/>
                </a:solidFill>
              </a:defRPr>
            </a:lvl4pPr>
            <a:lvl5pPr marL="2286000" marR="0" lvl="4" indent="-317500" algn="l">
              <a:lnSpc>
                <a:spcPct val="90000"/>
              </a:lnSpc>
              <a:spcBef>
                <a:spcPts val="400"/>
              </a:spcBef>
              <a:spcAft>
                <a:spcPts val="0"/>
              </a:spcAft>
              <a:buClr>
                <a:schemeClr val="dk1"/>
              </a:buClr>
              <a:buSzPts val="1400"/>
              <a:buChar char="•"/>
              <a:defRPr sz="1400" i="0" u="none" strike="noStrike" cap="none">
                <a:solidFill>
                  <a:schemeClr val="dk1"/>
                </a:solidFill>
              </a:defRPr>
            </a:lvl5pPr>
            <a:lvl6pPr marL="2743200" marR="0" lvl="5" indent="-317500" algn="l">
              <a:lnSpc>
                <a:spcPct val="90000"/>
              </a:lnSpc>
              <a:spcBef>
                <a:spcPts val="400"/>
              </a:spcBef>
              <a:spcAft>
                <a:spcPts val="0"/>
              </a:spcAft>
              <a:buClr>
                <a:schemeClr val="dk1"/>
              </a:buClr>
              <a:buSzPts val="1400"/>
              <a:buChar char="•"/>
              <a:defRPr sz="1400" i="0" u="none" strike="noStrike" cap="none">
                <a:solidFill>
                  <a:schemeClr val="dk1"/>
                </a:solidFill>
              </a:defRPr>
            </a:lvl6pPr>
            <a:lvl7pPr marL="3200400" marR="0" lvl="6" indent="-317500" algn="l">
              <a:lnSpc>
                <a:spcPct val="90000"/>
              </a:lnSpc>
              <a:spcBef>
                <a:spcPts val="400"/>
              </a:spcBef>
              <a:spcAft>
                <a:spcPts val="0"/>
              </a:spcAft>
              <a:buClr>
                <a:schemeClr val="dk1"/>
              </a:buClr>
              <a:buSzPts val="1400"/>
              <a:buChar char="•"/>
              <a:defRPr sz="1400" i="0" u="none" strike="noStrike" cap="none">
                <a:solidFill>
                  <a:schemeClr val="dk1"/>
                </a:solidFill>
              </a:defRPr>
            </a:lvl7pPr>
            <a:lvl8pPr marL="3657600" marR="0" lvl="7" indent="-317500" algn="l">
              <a:lnSpc>
                <a:spcPct val="90000"/>
              </a:lnSpc>
              <a:spcBef>
                <a:spcPts val="400"/>
              </a:spcBef>
              <a:spcAft>
                <a:spcPts val="0"/>
              </a:spcAft>
              <a:buClr>
                <a:schemeClr val="dk1"/>
              </a:buClr>
              <a:buSzPts val="1400"/>
              <a:buChar char="•"/>
              <a:defRPr sz="1400" i="0" u="none" strike="noStrike" cap="none">
                <a:solidFill>
                  <a:schemeClr val="dk1"/>
                </a:solidFill>
              </a:defRPr>
            </a:lvl8pPr>
            <a:lvl9pPr marL="4114800" marR="0" lvl="8" indent="-317500" algn="l">
              <a:lnSpc>
                <a:spcPct val="90000"/>
              </a:lnSpc>
              <a:spcBef>
                <a:spcPts val="400"/>
              </a:spcBef>
              <a:spcAft>
                <a:spcPts val="0"/>
              </a:spcAft>
              <a:buClr>
                <a:schemeClr val="dk1"/>
              </a:buClr>
              <a:buSzPts val="1400"/>
              <a:buChar char="•"/>
              <a:defRPr sz="1400" i="0" u="none" strike="noStrike" cap="none">
                <a:solidFill>
                  <a:schemeClr val="dk1"/>
                </a:solidFill>
              </a:defRPr>
            </a:lvl9pPr>
          </a:lstStyle>
          <a:p>
            <a:endParaRPr/>
          </a:p>
        </p:txBody>
      </p:sp>
      <p:sp>
        <p:nvSpPr>
          <p:cNvPr id="18" name="Google Shape;18;p38"/>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lumns 2">
  <p:cSld name="Quadrants_1_1_1_1_1">
    <p:spTree>
      <p:nvGrpSpPr>
        <p:cNvPr id="1" name="Shape 413"/>
        <p:cNvGrpSpPr/>
        <p:nvPr/>
      </p:nvGrpSpPr>
      <p:grpSpPr>
        <a:xfrm>
          <a:off x="0" y="0"/>
          <a:ext cx="0" cy="0"/>
          <a:chOff x="0" y="0"/>
          <a:chExt cx="0" cy="0"/>
        </a:xfrm>
      </p:grpSpPr>
      <p:sp>
        <p:nvSpPr>
          <p:cNvPr id="414" name="Google Shape;414;p69"/>
          <p:cNvSpPr/>
          <p:nvPr/>
        </p:nvSpPr>
        <p:spPr>
          <a:xfrm rot="10800000">
            <a:off x="330950"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15" name="Google Shape;415;p69"/>
          <p:cNvSpPr/>
          <p:nvPr/>
        </p:nvSpPr>
        <p:spPr>
          <a:xfrm rot="10800000">
            <a:off x="2487733"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16" name="Google Shape;416;p69"/>
          <p:cNvSpPr/>
          <p:nvPr/>
        </p:nvSpPr>
        <p:spPr>
          <a:xfrm rot="10800000">
            <a:off x="4644517"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17" name="Google Shape;417;p69"/>
          <p:cNvSpPr/>
          <p:nvPr/>
        </p:nvSpPr>
        <p:spPr>
          <a:xfrm rot="10800000">
            <a:off x="6801300"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18" name="Google Shape;418;p6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419" name="Google Shape;419;p6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420" name="Google Shape;420;p6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421" name="Google Shape;421;p69"/>
          <p:cNvSpPr txBox="1">
            <a:spLocks noGrp="1"/>
          </p:cNvSpPr>
          <p:nvPr>
            <p:ph type="subTitle" idx="1"/>
          </p:nvPr>
        </p:nvSpPr>
        <p:spPr>
          <a:xfrm>
            <a:off x="500450"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422" name="Google Shape;422;p69"/>
          <p:cNvSpPr txBox="1">
            <a:spLocks noGrp="1"/>
          </p:cNvSpPr>
          <p:nvPr>
            <p:ph type="subTitle" idx="2"/>
          </p:nvPr>
        </p:nvSpPr>
        <p:spPr>
          <a:xfrm>
            <a:off x="2657233"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423" name="Google Shape;423;p69"/>
          <p:cNvSpPr txBox="1">
            <a:spLocks noGrp="1"/>
          </p:cNvSpPr>
          <p:nvPr>
            <p:ph type="subTitle" idx="3"/>
          </p:nvPr>
        </p:nvSpPr>
        <p:spPr>
          <a:xfrm>
            <a:off x="4814016"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424" name="Google Shape;424;p69"/>
          <p:cNvSpPr txBox="1">
            <a:spLocks noGrp="1"/>
          </p:cNvSpPr>
          <p:nvPr>
            <p:ph type="subTitle" idx="4"/>
          </p:nvPr>
        </p:nvSpPr>
        <p:spPr>
          <a:xfrm>
            <a:off x="6970799"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425" name="Google Shape;425;p6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26" name="Google Shape;426;p69"/>
          <p:cNvSpPr txBox="1">
            <a:spLocks noGrp="1"/>
          </p:cNvSpPr>
          <p:nvPr>
            <p:ph type="subTitle" idx="5"/>
          </p:nvPr>
        </p:nvSpPr>
        <p:spPr>
          <a:xfrm>
            <a:off x="490825"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427" name="Google Shape;427;p69"/>
          <p:cNvSpPr txBox="1">
            <a:spLocks noGrp="1"/>
          </p:cNvSpPr>
          <p:nvPr>
            <p:ph type="subTitle" idx="6"/>
          </p:nvPr>
        </p:nvSpPr>
        <p:spPr>
          <a:xfrm>
            <a:off x="2647608"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428" name="Google Shape;428;p69"/>
          <p:cNvSpPr txBox="1">
            <a:spLocks noGrp="1"/>
          </p:cNvSpPr>
          <p:nvPr>
            <p:ph type="subTitle" idx="7"/>
          </p:nvPr>
        </p:nvSpPr>
        <p:spPr>
          <a:xfrm>
            <a:off x="4804392"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429" name="Google Shape;429;p69"/>
          <p:cNvSpPr txBox="1">
            <a:spLocks noGrp="1"/>
          </p:cNvSpPr>
          <p:nvPr>
            <p:ph type="subTitle" idx="8"/>
          </p:nvPr>
        </p:nvSpPr>
        <p:spPr>
          <a:xfrm>
            <a:off x="6961175"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430" name="Google Shape;430;p69"/>
          <p:cNvSpPr>
            <a:spLocks noGrp="1"/>
          </p:cNvSpPr>
          <p:nvPr>
            <p:ph type="pic" idx="9"/>
          </p:nvPr>
        </p:nvSpPr>
        <p:spPr>
          <a:xfrm>
            <a:off x="490825" y="877225"/>
            <a:ext cx="548700" cy="548700"/>
          </a:xfrm>
          <a:prstGeom prst="rect">
            <a:avLst/>
          </a:prstGeom>
          <a:noFill/>
          <a:ln>
            <a:noFill/>
          </a:ln>
        </p:spPr>
      </p:sp>
      <p:sp>
        <p:nvSpPr>
          <p:cNvPr id="431" name="Google Shape;431;p69"/>
          <p:cNvSpPr>
            <a:spLocks noGrp="1"/>
          </p:cNvSpPr>
          <p:nvPr>
            <p:ph type="pic" idx="13"/>
          </p:nvPr>
        </p:nvSpPr>
        <p:spPr>
          <a:xfrm>
            <a:off x="2650817" y="877225"/>
            <a:ext cx="548700" cy="548700"/>
          </a:xfrm>
          <a:prstGeom prst="rect">
            <a:avLst/>
          </a:prstGeom>
          <a:noFill/>
          <a:ln>
            <a:noFill/>
          </a:ln>
        </p:spPr>
      </p:sp>
      <p:sp>
        <p:nvSpPr>
          <p:cNvPr id="432" name="Google Shape;432;p69"/>
          <p:cNvSpPr>
            <a:spLocks noGrp="1"/>
          </p:cNvSpPr>
          <p:nvPr>
            <p:ph type="pic" idx="14"/>
          </p:nvPr>
        </p:nvSpPr>
        <p:spPr>
          <a:xfrm>
            <a:off x="4810808" y="877225"/>
            <a:ext cx="548700" cy="548700"/>
          </a:xfrm>
          <a:prstGeom prst="rect">
            <a:avLst/>
          </a:prstGeom>
          <a:noFill/>
          <a:ln>
            <a:noFill/>
          </a:ln>
        </p:spPr>
      </p:sp>
      <p:sp>
        <p:nvSpPr>
          <p:cNvPr id="433" name="Google Shape;433;p69"/>
          <p:cNvSpPr>
            <a:spLocks noGrp="1"/>
          </p:cNvSpPr>
          <p:nvPr>
            <p:ph type="pic" idx="15"/>
          </p:nvPr>
        </p:nvSpPr>
        <p:spPr>
          <a:xfrm>
            <a:off x="6970800" y="877225"/>
            <a:ext cx="548700" cy="5487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ighlights_2">
  <p:cSld name="Quadrants_1_1_1_1_1_1">
    <p:spTree>
      <p:nvGrpSpPr>
        <p:cNvPr id="1" name="Shape 434"/>
        <p:cNvGrpSpPr/>
        <p:nvPr/>
      </p:nvGrpSpPr>
      <p:grpSpPr>
        <a:xfrm>
          <a:off x="0" y="0"/>
          <a:ext cx="0" cy="0"/>
          <a:chOff x="0" y="0"/>
          <a:chExt cx="0" cy="0"/>
        </a:xfrm>
      </p:grpSpPr>
      <p:sp>
        <p:nvSpPr>
          <p:cNvPr id="435" name="Google Shape;435;p70"/>
          <p:cNvSpPr/>
          <p:nvPr/>
        </p:nvSpPr>
        <p:spPr>
          <a:xfrm rot="10800000">
            <a:off x="6182396"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36" name="Google Shape;436;p70"/>
          <p:cNvSpPr/>
          <p:nvPr/>
        </p:nvSpPr>
        <p:spPr>
          <a:xfrm rot="10800000">
            <a:off x="3247063"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37" name="Google Shape;437;p70"/>
          <p:cNvSpPr/>
          <p:nvPr/>
        </p:nvSpPr>
        <p:spPr>
          <a:xfrm rot="10800000">
            <a:off x="311729"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438" name="Google Shape;438;p70"/>
          <p:cNvCxnSpPr/>
          <p:nvPr/>
        </p:nvCxnSpPr>
        <p:spPr>
          <a:xfrm>
            <a:off x="559290"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439" name="Google Shape;439;p70"/>
          <p:cNvCxnSpPr/>
          <p:nvPr/>
        </p:nvCxnSpPr>
        <p:spPr>
          <a:xfrm>
            <a:off x="3494624"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440" name="Google Shape;440;p70"/>
          <p:cNvCxnSpPr/>
          <p:nvPr/>
        </p:nvCxnSpPr>
        <p:spPr>
          <a:xfrm>
            <a:off x="6429958" y="2763692"/>
            <a:ext cx="2154600" cy="0"/>
          </a:xfrm>
          <a:prstGeom prst="straightConnector1">
            <a:avLst/>
          </a:prstGeom>
          <a:noFill/>
          <a:ln w="9525" cap="flat" cmpd="sng">
            <a:solidFill>
              <a:srgbClr val="214263"/>
            </a:solidFill>
            <a:prstDash val="solid"/>
            <a:round/>
            <a:headEnd type="none" w="sm" len="sm"/>
            <a:tailEnd type="none" w="sm" len="sm"/>
          </a:ln>
        </p:spPr>
      </p:cxnSp>
      <p:sp>
        <p:nvSpPr>
          <p:cNvPr id="441" name="Google Shape;441;p7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442" name="Google Shape;442;p7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443" name="Google Shape;443;p7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444" name="Google Shape;444;p7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45" name="Google Shape;445;p70"/>
          <p:cNvSpPr>
            <a:spLocks noGrp="1"/>
          </p:cNvSpPr>
          <p:nvPr>
            <p:ph type="pic" idx="2"/>
          </p:nvPr>
        </p:nvSpPr>
        <p:spPr>
          <a:xfrm>
            <a:off x="559375" y="1207025"/>
            <a:ext cx="548700" cy="548700"/>
          </a:xfrm>
          <a:prstGeom prst="rect">
            <a:avLst/>
          </a:prstGeom>
          <a:noFill/>
          <a:ln>
            <a:noFill/>
          </a:ln>
        </p:spPr>
      </p:sp>
      <p:sp>
        <p:nvSpPr>
          <p:cNvPr id="446" name="Google Shape;446;p70"/>
          <p:cNvSpPr txBox="1">
            <a:spLocks noGrp="1"/>
          </p:cNvSpPr>
          <p:nvPr>
            <p:ph type="subTitle" idx="1"/>
          </p:nvPr>
        </p:nvSpPr>
        <p:spPr>
          <a:xfrm>
            <a:off x="559375" y="189217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7" name="Google Shape;447;p70"/>
          <p:cNvSpPr>
            <a:spLocks noGrp="1"/>
          </p:cNvSpPr>
          <p:nvPr>
            <p:ph type="pic" idx="3"/>
          </p:nvPr>
        </p:nvSpPr>
        <p:spPr>
          <a:xfrm>
            <a:off x="559375" y="3139438"/>
            <a:ext cx="548700" cy="548700"/>
          </a:xfrm>
          <a:prstGeom prst="rect">
            <a:avLst/>
          </a:prstGeom>
          <a:noFill/>
          <a:ln>
            <a:noFill/>
          </a:ln>
        </p:spPr>
      </p:sp>
      <p:sp>
        <p:nvSpPr>
          <p:cNvPr id="448" name="Google Shape;448;p70"/>
          <p:cNvSpPr txBox="1">
            <a:spLocks noGrp="1"/>
          </p:cNvSpPr>
          <p:nvPr>
            <p:ph type="subTitle" idx="4"/>
          </p:nvPr>
        </p:nvSpPr>
        <p:spPr>
          <a:xfrm>
            <a:off x="559375" y="38245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9" name="Google Shape;449;p70"/>
          <p:cNvSpPr>
            <a:spLocks noGrp="1"/>
          </p:cNvSpPr>
          <p:nvPr>
            <p:ph type="pic" idx="5"/>
          </p:nvPr>
        </p:nvSpPr>
        <p:spPr>
          <a:xfrm>
            <a:off x="3494713" y="1180588"/>
            <a:ext cx="548700" cy="548700"/>
          </a:xfrm>
          <a:prstGeom prst="rect">
            <a:avLst/>
          </a:prstGeom>
          <a:noFill/>
          <a:ln>
            <a:noFill/>
          </a:ln>
        </p:spPr>
      </p:sp>
      <p:sp>
        <p:nvSpPr>
          <p:cNvPr id="450" name="Google Shape;450;p70"/>
          <p:cNvSpPr txBox="1">
            <a:spLocks noGrp="1"/>
          </p:cNvSpPr>
          <p:nvPr>
            <p:ph type="subTitle" idx="6"/>
          </p:nvPr>
        </p:nvSpPr>
        <p:spPr>
          <a:xfrm>
            <a:off x="3494713" y="186573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1" name="Google Shape;451;p70"/>
          <p:cNvSpPr>
            <a:spLocks noGrp="1"/>
          </p:cNvSpPr>
          <p:nvPr>
            <p:ph type="pic" idx="7"/>
          </p:nvPr>
        </p:nvSpPr>
        <p:spPr>
          <a:xfrm>
            <a:off x="3494713" y="3113000"/>
            <a:ext cx="548700" cy="548700"/>
          </a:xfrm>
          <a:prstGeom prst="rect">
            <a:avLst/>
          </a:prstGeom>
          <a:noFill/>
          <a:ln>
            <a:noFill/>
          </a:ln>
        </p:spPr>
      </p:sp>
      <p:sp>
        <p:nvSpPr>
          <p:cNvPr id="452" name="Google Shape;452;p70"/>
          <p:cNvSpPr txBox="1">
            <a:spLocks noGrp="1"/>
          </p:cNvSpPr>
          <p:nvPr>
            <p:ph type="subTitle" idx="8"/>
          </p:nvPr>
        </p:nvSpPr>
        <p:spPr>
          <a:xfrm>
            <a:off x="3494713" y="37981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3" name="Google Shape;453;p70"/>
          <p:cNvSpPr>
            <a:spLocks noGrp="1"/>
          </p:cNvSpPr>
          <p:nvPr>
            <p:ph type="pic" idx="9"/>
          </p:nvPr>
        </p:nvSpPr>
        <p:spPr>
          <a:xfrm>
            <a:off x="6430063" y="1180588"/>
            <a:ext cx="548700" cy="548700"/>
          </a:xfrm>
          <a:prstGeom prst="rect">
            <a:avLst/>
          </a:prstGeom>
          <a:noFill/>
          <a:ln>
            <a:noFill/>
          </a:ln>
        </p:spPr>
      </p:sp>
      <p:sp>
        <p:nvSpPr>
          <p:cNvPr id="454" name="Google Shape;454;p70"/>
          <p:cNvSpPr txBox="1">
            <a:spLocks noGrp="1"/>
          </p:cNvSpPr>
          <p:nvPr>
            <p:ph type="subTitle" idx="13"/>
          </p:nvPr>
        </p:nvSpPr>
        <p:spPr>
          <a:xfrm>
            <a:off x="6430063" y="186573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5" name="Google Shape;455;p70"/>
          <p:cNvSpPr>
            <a:spLocks noGrp="1"/>
          </p:cNvSpPr>
          <p:nvPr>
            <p:ph type="pic" idx="14"/>
          </p:nvPr>
        </p:nvSpPr>
        <p:spPr>
          <a:xfrm>
            <a:off x="6430063" y="3113000"/>
            <a:ext cx="548700" cy="548700"/>
          </a:xfrm>
          <a:prstGeom prst="rect">
            <a:avLst/>
          </a:prstGeom>
          <a:noFill/>
          <a:ln>
            <a:noFill/>
          </a:ln>
        </p:spPr>
      </p:sp>
      <p:sp>
        <p:nvSpPr>
          <p:cNvPr id="456" name="Google Shape;456;p70"/>
          <p:cNvSpPr txBox="1">
            <a:spLocks noGrp="1"/>
          </p:cNvSpPr>
          <p:nvPr>
            <p:ph type="subTitle" idx="15"/>
          </p:nvPr>
        </p:nvSpPr>
        <p:spPr>
          <a:xfrm>
            <a:off x="6430063" y="37981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Highlights_3">
  <p:cSld name="Quadrants_1_1_1_1_1_1_1">
    <p:spTree>
      <p:nvGrpSpPr>
        <p:cNvPr id="1" name="Shape 457"/>
        <p:cNvGrpSpPr/>
        <p:nvPr/>
      </p:nvGrpSpPr>
      <p:grpSpPr>
        <a:xfrm>
          <a:off x="0" y="0"/>
          <a:ext cx="0" cy="0"/>
          <a:chOff x="0" y="0"/>
          <a:chExt cx="0" cy="0"/>
        </a:xfrm>
      </p:grpSpPr>
      <p:sp>
        <p:nvSpPr>
          <p:cNvPr id="458" name="Google Shape;458;p71"/>
          <p:cNvSpPr/>
          <p:nvPr/>
        </p:nvSpPr>
        <p:spPr>
          <a:xfrm rot="10800000">
            <a:off x="6182396"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59" name="Google Shape;459;p71"/>
          <p:cNvSpPr/>
          <p:nvPr/>
        </p:nvSpPr>
        <p:spPr>
          <a:xfrm rot="10800000">
            <a:off x="3247063"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60" name="Google Shape;460;p71"/>
          <p:cNvSpPr/>
          <p:nvPr/>
        </p:nvSpPr>
        <p:spPr>
          <a:xfrm rot="10800000">
            <a:off x="311729"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461" name="Google Shape;461;p71"/>
          <p:cNvCxnSpPr/>
          <p:nvPr/>
        </p:nvCxnSpPr>
        <p:spPr>
          <a:xfrm>
            <a:off x="559290"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462" name="Google Shape;462;p71"/>
          <p:cNvCxnSpPr/>
          <p:nvPr/>
        </p:nvCxnSpPr>
        <p:spPr>
          <a:xfrm>
            <a:off x="3494624"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463" name="Google Shape;463;p71"/>
          <p:cNvCxnSpPr/>
          <p:nvPr/>
        </p:nvCxnSpPr>
        <p:spPr>
          <a:xfrm>
            <a:off x="6429958" y="2763692"/>
            <a:ext cx="2154600" cy="0"/>
          </a:xfrm>
          <a:prstGeom prst="straightConnector1">
            <a:avLst/>
          </a:prstGeom>
          <a:noFill/>
          <a:ln w="9525" cap="flat" cmpd="sng">
            <a:solidFill>
              <a:srgbClr val="214263"/>
            </a:solidFill>
            <a:prstDash val="solid"/>
            <a:round/>
            <a:headEnd type="none" w="sm" len="sm"/>
            <a:tailEnd type="none" w="sm" len="sm"/>
          </a:ln>
        </p:spPr>
      </p:cxnSp>
      <p:sp>
        <p:nvSpPr>
          <p:cNvPr id="464" name="Google Shape;464;p7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465" name="Google Shape;465;p7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466" name="Google Shape;466;p7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467" name="Google Shape;467;p7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68" name="Google Shape;468;p71"/>
          <p:cNvSpPr txBox="1">
            <a:spLocks noGrp="1"/>
          </p:cNvSpPr>
          <p:nvPr>
            <p:ph type="subTitle" idx="1"/>
          </p:nvPr>
        </p:nvSpPr>
        <p:spPr>
          <a:xfrm>
            <a:off x="559375" y="12148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469" name="Google Shape;469;p71"/>
          <p:cNvSpPr txBox="1">
            <a:spLocks noGrp="1"/>
          </p:cNvSpPr>
          <p:nvPr>
            <p:ph type="subTitle" idx="2"/>
          </p:nvPr>
        </p:nvSpPr>
        <p:spPr>
          <a:xfrm>
            <a:off x="559375" y="18454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470" name="Google Shape;470;p71"/>
          <p:cNvSpPr txBox="1">
            <a:spLocks noGrp="1"/>
          </p:cNvSpPr>
          <p:nvPr>
            <p:ph type="subTitle" idx="3"/>
          </p:nvPr>
        </p:nvSpPr>
        <p:spPr>
          <a:xfrm>
            <a:off x="3494713" y="1188413"/>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471" name="Google Shape;471;p71"/>
          <p:cNvSpPr txBox="1">
            <a:spLocks noGrp="1"/>
          </p:cNvSpPr>
          <p:nvPr>
            <p:ph type="subTitle" idx="4"/>
          </p:nvPr>
        </p:nvSpPr>
        <p:spPr>
          <a:xfrm>
            <a:off x="3494713" y="18190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472" name="Google Shape;472;p71"/>
          <p:cNvSpPr txBox="1">
            <a:spLocks noGrp="1"/>
          </p:cNvSpPr>
          <p:nvPr>
            <p:ph type="subTitle" idx="5"/>
          </p:nvPr>
        </p:nvSpPr>
        <p:spPr>
          <a:xfrm>
            <a:off x="6430063" y="1188413"/>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473" name="Google Shape;473;p71"/>
          <p:cNvSpPr txBox="1">
            <a:spLocks noGrp="1"/>
          </p:cNvSpPr>
          <p:nvPr>
            <p:ph type="subTitle" idx="6"/>
          </p:nvPr>
        </p:nvSpPr>
        <p:spPr>
          <a:xfrm>
            <a:off x="6430063" y="18190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474" name="Google Shape;474;p71"/>
          <p:cNvSpPr txBox="1">
            <a:spLocks noGrp="1"/>
          </p:cNvSpPr>
          <p:nvPr>
            <p:ph type="subTitle" idx="7"/>
          </p:nvPr>
        </p:nvSpPr>
        <p:spPr>
          <a:xfrm>
            <a:off x="559275" y="310292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475" name="Google Shape;475;p71"/>
          <p:cNvSpPr txBox="1">
            <a:spLocks noGrp="1"/>
          </p:cNvSpPr>
          <p:nvPr>
            <p:ph type="subTitle" idx="8"/>
          </p:nvPr>
        </p:nvSpPr>
        <p:spPr>
          <a:xfrm>
            <a:off x="559275" y="3733563"/>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476" name="Google Shape;476;p71"/>
          <p:cNvSpPr txBox="1">
            <a:spLocks noGrp="1"/>
          </p:cNvSpPr>
          <p:nvPr>
            <p:ph type="subTitle" idx="9"/>
          </p:nvPr>
        </p:nvSpPr>
        <p:spPr>
          <a:xfrm>
            <a:off x="3494613" y="30764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477" name="Google Shape;477;p71"/>
          <p:cNvSpPr txBox="1">
            <a:spLocks noGrp="1"/>
          </p:cNvSpPr>
          <p:nvPr>
            <p:ph type="subTitle" idx="13"/>
          </p:nvPr>
        </p:nvSpPr>
        <p:spPr>
          <a:xfrm>
            <a:off x="3494613" y="370712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478" name="Google Shape;478;p71"/>
          <p:cNvSpPr txBox="1">
            <a:spLocks noGrp="1"/>
          </p:cNvSpPr>
          <p:nvPr>
            <p:ph type="subTitle" idx="14"/>
          </p:nvPr>
        </p:nvSpPr>
        <p:spPr>
          <a:xfrm>
            <a:off x="6429963" y="30764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479" name="Google Shape;479;p71"/>
          <p:cNvSpPr txBox="1">
            <a:spLocks noGrp="1"/>
          </p:cNvSpPr>
          <p:nvPr>
            <p:ph type="subTitle" idx="15"/>
          </p:nvPr>
        </p:nvSpPr>
        <p:spPr>
          <a:xfrm>
            <a:off x="6429963" y="370712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losing">
  <p:cSld name="Last slide">
    <p:bg>
      <p:bgPr>
        <a:solidFill>
          <a:schemeClr val="lt2"/>
        </a:solidFill>
        <a:effectLst/>
      </p:bgPr>
    </p:bg>
    <p:spTree>
      <p:nvGrpSpPr>
        <p:cNvPr id="1" name="Shape 480"/>
        <p:cNvGrpSpPr/>
        <p:nvPr/>
      </p:nvGrpSpPr>
      <p:grpSpPr>
        <a:xfrm>
          <a:off x="0" y="0"/>
          <a:ext cx="0" cy="0"/>
          <a:chOff x="0" y="0"/>
          <a:chExt cx="0" cy="0"/>
        </a:xfrm>
      </p:grpSpPr>
      <p:sp>
        <p:nvSpPr>
          <p:cNvPr id="481" name="Google Shape;481;p72"/>
          <p:cNvSpPr/>
          <p:nvPr/>
        </p:nvSpPr>
        <p:spPr>
          <a:xfrm>
            <a:off x="6343652" y="588419"/>
            <a:ext cx="2019300" cy="561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2" name="Google Shape;482;p72"/>
          <p:cNvSpPr/>
          <p:nvPr/>
        </p:nvSpPr>
        <p:spPr>
          <a:xfrm>
            <a:off x="6343651" y="2734939"/>
            <a:ext cx="2019300" cy="2017800"/>
          </a:xfrm>
          <a:prstGeom prst="roundRect">
            <a:avLst>
              <a:gd name="adj" fmla="val 2879"/>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3" name="Google Shape;483;p72">
            <a:hlinkClick r:id="rId2"/>
          </p:cNvPr>
          <p:cNvSpPr txBox="1"/>
          <p:nvPr/>
        </p:nvSpPr>
        <p:spPr>
          <a:xfrm>
            <a:off x="6343800" y="749395"/>
            <a:ext cx="2019000" cy="2154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1400" b="1" i="0" u="none" strike="noStrike" cap="none">
                <a:solidFill>
                  <a:schemeClr val="dk1"/>
                </a:solidFill>
                <a:latin typeface="Arial"/>
                <a:ea typeface="Arial"/>
                <a:cs typeface="Arial"/>
                <a:sym typeface="Arial"/>
              </a:rPr>
              <a:t>ThinkHerrmann.com</a:t>
            </a:r>
            <a:endParaRPr sz="1400" b="0" i="0" u="none" strike="noStrike" cap="none">
              <a:solidFill>
                <a:schemeClr val="dk1"/>
              </a:solidFill>
              <a:latin typeface="Arial"/>
              <a:ea typeface="Arial"/>
              <a:cs typeface="Arial"/>
              <a:sym typeface="Arial"/>
            </a:endParaRPr>
          </a:p>
        </p:txBody>
      </p:sp>
      <p:sp>
        <p:nvSpPr>
          <p:cNvPr id="484" name="Google Shape;484;p72"/>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485" name="Google Shape;485;p72" descr="A blue and black background with circles and squares&#10;&#10;Description automatically generated"/>
          <p:cNvPicPr preferRelativeResize="0"/>
          <p:nvPr/>
        </p:nvPicPr>
        <p:blipFill rotWithShape="1">
          <a:blip r:embed="rId3">
            <a:alphaModFix/>
          </a:blip>
          <a:srcRect/>
          <a:stretch/>
        </p:blipFill>
        <p:spPr>
          <a:xfrm>
            <a:off x="6688748" y="3119968"/>
            <a:ext cx="1329106" cy="1327324"/>
          </a:xfrm>
          <a:prstGeom prst="rect">
            <a:avLst/>
          </a:prstGeom>
          <a:noFill/>
          <a:ln>
            <a:noFill/>
          </a:ln>
        </p:spPr>
      </p:pic>
      <p:pic>
        <p:nvPicPr>
          <p:cNvPr id="486" name="Google Shape;486;p72">
            <a:hlinkClick r:id="rId4"/>
          </p:cNvPr>
          <p:cNvPicPr preferRelativeResize="0"/>
          <p:nvPr/>
        </p:nvPicPr>
        <p:blipFill rotWithShape="1">
          <a:blip r:embed="rId5">
            <a:alphaModFix/>
          </a:blip>
          <a:srcRect/>
          <a:stretch/>
        </p:blipFill>
        <p:spPr>
          <a:xfrm>
            <a:off x="6688748" y="2567006"/>
            <a:ext cx="361950" cy="361950"/>
          </a:xfrm>
          <a:prstGeom prst="rect">
            <a:avLst/>
          </a:prstGeom>
          <a:noFill/>
          <a:ln>
            <a:noFill/>
          </a:ln>
        </p:spPr>
      </p:pic>
      <p:pic>
        <p:nvPicPr>
          <p:cNvPr id="487" name="Google Shape;487;p72"/>
          <p:cNvPicPr preferRelativeResize="0"/>
          <p:nvPr/>
        </p:nvPicPr>
        <p:blipFill rotWithShape="1">
          <a:blip r:embed="rId6">
            <a:alphaModFix/>
          </a:blip>
          <a:srcRect/>
          <a:stretch/>
        </p:blipFill>
        <p:spPr>
          <a:xfrm>
            <a:off x="569913" y="507092"/>
            <a:ext cx="1726714" cy="47988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losing 1">
  <p:cSld name="Last slide_1">
    <p:bg>
      <p:bgPr>
        <a:solidFill>
          <a:schemeClr val="lt2"/>
        </a:solidFill>
        <a:effectLst/>
      </p:bgPr>
    </p:bg>
    <p:spTree>
      <p:nvGrpSpPr>
        <p:cNvPr id="1" name="Shape 488"/>
        <p:cNvGrpSpPr/>
        <p:nvPr/>
      </p:nvGrpSpPr>
      <p:grpSpPr>
        <a:xfrm>
          <a:off x="0" y="0"/>
          <a:ext cx="0" cy="0"/>
          <a:chOff x="0" y="0"/>
          <a:chExt cx="0" cy="0"/>
        </a:xfrm>
      </p:grpSpPr>
      <p:sp>
        <p:nvSpPr>
          <p:cNvPr id="489" name="Google Shape;489;p73"/>
          <p:cNvSpPr/>
          <p:nvPr/>
        </p:nvSpPr>
        <p:spPr>
          <a:xfrm>
            <a:off x="6343652" y="588419"/>
            <a:ext cx="2019300" cy="5619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0" name="Google Shape;490;p73">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b="0" i="0" u="none" strike="noStrike" cap="none">
                <a:solidFill>
                  <a:schemeClr val="dk2"/>
                </a:solidFill>
                <a:latin typeface="Arial"/>
                <a:ea typeface="Arial"/>
                <a:cs typeface="Arial"/>
                <a:sym typeface="Arial"/>
              </a:rPr>
              <a:t>ThinkHerrmann.com</a:t>
            </a:r>
            <a:endParaRPr sz="900" b="0" i="0" u="none" strike="noStrike" cap="none">
              <a:solidFill>
                <a:schemeClr val="dk2"/>
              </a:solidFill>
              <a:latin typeface="Arial"/>
              <a:ea typeface="Arial"/>
              <a:cs typeface="Arial"/>
              <a:sym typeface="Arial"/>
            </a:endParaRPr>
          </a:p>
        </p:txBody>
      </p:sp>
      <p:sp>
        <p:nvSpPr>
          <p:cNvPr id="491" name="Google Shape;491;p73"/>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492" name="Google Shape;492;p73"/>
          <p:cNvPicPr preferRelativeResize="0"/>
          <p:nvPr/>
        </p:nvPicPr>
        <p:blipFill rotWithShape="1">
          <a:blip r:embed="rId3">
            <a:alphaModFix/>
          </a:blip>
          <a:srcRect/>
          <a:stretch/>
        </p:blipFill>
        <p:spPr>
          <a:xfrm>
            <a:off x="2328400" y="1796319"/>
            <a:ext cx="4015250" cy="1115868"/>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losing 1 1">
  <p:cSld name="Last slide_1_1">
    <p:bg>
      <p:bgPr>
        <a:solidFill>
          <a:schemeClr val="lt2"/>
        </a:solidFill>
        <a:effectLst/>
      </p:bgPr>
    </p:bg>
    <p:spTree>
      <p:nvGrpSpPr>
        <p:cNvPr id="1" name="Shape 493"/>
        <p:cNvGrpSpPr/>
        <p:nvPr/>
      </p:nvGrpSpPr>
      <p:grpSpPr>
        <a:xfrm>
          <a:off x="0" y="0"/>
          <a:ext cx="0" cy="0"/>
          <a:chOff x="0" y="0"/>
          <a:chExt cx="0" cy="0"/>
        </a:xfrm>
      </p:grpSpPr>
      <p:sp>
        <p:nvSpPr>
          <p:cNvPr id="494" name="Google Shape;494;p74">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b="0" i="0" u="none" strike="noStrike" cap="none">
                <a:solidFill>
                  <a:schemeClr val="dk2"/>
                </a:solidFill>
                <a:latin typeface="Arial"/>
                <a:ea typeface="Arial"/>
                <a:cs typeface="Arial"/>
                <a:sym typeface="Arial"/>
              </a:rPr>
              <a:t>ThinkHerrmann.com</a:t>
            </a:r>
            <a:endParaRPr sz="900" b="0" i="0" u="none" strike="noStrike" cap="none">
              <a:solidFill>
                <a:schemeClr val="dk2"/>
              </a:solidFill>
              <a:latin typeface="Arial"/>
              <a:ea typeface="Arial"/>
              <a:cs typeface="Arial"/>
              <a:sym typeface="Arial"/>
            </a:endParaRPr>
          </a:p>
        </p:txBody>
      </p:sp>
      <p:sp>
        <p:nvSpPr>
          <p:cNvPr id="495" name="Google Shape;495;p74"/>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496" name="Google Shape;496;p74"/>
          <p:cNvPicPr preferRelativeResize="0"/>
          <p:nvPr/>
        </p:nvPicPr>
        <p:blipFill rotWithShape="1">
          <a:blip r:embed="rId3">
            <a:alphaModFix/>
          </a:blip>
          <a:srcRect/>
          <a:stretch/>
        </p:blipFill>
        <p:spPr>
          <a:xfrm>
            <a:off x="468750" y="1784306"/>
            <a:ext cx="3762299" cy="1045575"/>
          </a:xfrm>
          <a:prstGeom prst="rect">
            <a:avLst/>
          </a:prstGeom>
          <a:noFill/>
          <a:ln>
            <a:noFill/>
          </a:ln>
        </p:spPr>
      </p:pic>
      <p:sp>
        <p:nvSpPr>
          <p:cNvPr id="497" name="Google Shape;497;p74"/>
          <p:cNvSpPr/>
          <p:nvPr/>
        </p:nvSpPr>
        <p:spPr>
          <a:xfrm>
            <a:off x="4709964" y="2105932"/>
            <a:ext cx="2391300" cy="482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8" name="Google Shape;498;p74">
            <a:hlinkClick r:id="rId2"/>
          </p:cNvPr>
          <p:cNvSpPr txBox="1"/>
          <p:nvPr/>
        </p:nvSpPr>
        <p:spPr>
          <a:xfrm>
            <a:off x="4671540" y="2191719"/>
            <a:ext cx="2484300" cy="2847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1850" b="0" i="0" u="none" strike="noStrike" cap="none">
                <a:solidFill>
                  <a:schemeClr val="accent6"/>
                </a:solidFill>
                <a:latin typeface="Arial"/>
                <a:ea typeface="Arial"/>
                <a:cs typeface="Arial"/>
                <a:sym typeface="Arial"/>
              </a:rPr>
              <a:t>ThinkHerrmann.com</a:t>
            </a:r>
            <a:endParaRPr sz="1850" b="0" i="0" u="none" strike="noStrike" cap="none">
              <a:solidFill>
                <a:schemeClr val="accent6"/>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1 2 1">
  <p:cSld name="BLANK_2_2_1">
    <p:spTree>
      <p:nvGrpSpPr>
        <p:cNvPr id="1" name="Shape 499"/>
        <p:cNvGrpSpPr/>
        <p:nvPr/>
      </p:nvGrpSpPr>
      <p:grpSpPr>
        <a:xfrm>
          <a:off x="0" y="0"/>
          <a:ext cx="0" cy="0"/>
          <a:chOff x="0" y="0"/>
          <a:chExt cx="0" cy="0"/>
        </a:xfrm>
      </p:grpSpPr>
      <p:sp>
        <p:nvSpPr>
          <p:cNvPr id="500" name="Google Shape;500;p75"/>
          <p:cNvSpPr/>
          <p:nvPr/>
        </p:nvSpPr>
        <p:spPr>
          <a:xfrm flipH="1">
            <a:off x="4581000" y="2803098"/>
            <a:ext cx="4242900" cy="1908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01" name="Google Shape;501;p75"/>
          <p:cNvSpPr/>
          <p:nvPr/>
        </p:nvSpPr>
        <p:spPr>
          <a:xfrm>
            <a:off x="311700" y="2803098"/>
            <a:ext cx="4242900" cy="1908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02" name="Google Shape;502;p75"/>
          <p:cNvSpPr/>
          <p:nvPr/>
        </p:nvSpPr>
        <p:spPr>
          <a:xfrm rot="10800000" flipH="1">
            <a:off x="311700" y="872127"/>
            <a:ext cx="4242900" cy="19080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03" name="Google Shape;503;p75"/>
          <p:cNvSpPr/>
          <p:nvPr/>
        </p:nvSpPr>
        <p:spPr>
          <a:xfrm rot="10800000">
            <a:off x="4581000" y="872127"/>
            <a:ext cx="4242900" cy="19080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04" name="Google Shape;504;p75"/>
          <p:cNvSpPr txBox="1"/>
          <p:nvPr/>
        </p:nvSpPr>
        <p:spPr>
          <a:xfrm>
            <a:off x="640705" y="1230314"/>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505" name="Google Shape;505;p75"/>
          <p:cNvSpPr txBox="1"/>
          <p:nvPr/>
        </p:nvSpPr>
        <p:spPr>
          <a:xfrm>
            <a:off x="5887821" y="1230314"/>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506" name="Google Shape;506;p75"/>
          <p:cNvSpPr txBox="1"/>
          <p:nvPr/>
        </p:nvSpPr>
        <p:spPr>
          <a:xfrm>
            <a:off x="640705" y="3115952"/>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507" name="Google Shape;507;p75"/>
          <p:cNvSpPr txBox="1"/>
          <p:nvPr/>
        </p:nvSpPr>
        <p:spPr>
          <a:xfrm>
            <a:off x="5887821" y="3115952"/>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508" name="Google Shape;508;p75"/>
          <p:cNvSpPr txBox="1"/>
          <p:nvPr/>
        </p:nvSpPr>
        <p:spPr>
          <a:xfrm>
            <a:off x="650680" y="1547040"/>
            <a:ext cx="2588400" cy="9900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509" name="Google Shape;509;p75"/>
          <p:cNvSpPr txBox="1"/>
          <p:nvPr/>
        </p:nvSpPr>
        <p:spPr>
          <a:xfrm>
            <a:off x="640705" y="3432678"/>
            <a:ext cx="2588400" cy="9906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510" name="Google Shape;510;p75"/>
          <p:cNvSpPr txBox="1"/>
          <p:nvPr/>
        </p:nvSpPr>
        <p:spPr>
          <a:xfrm>
            <a:off x="5887821" y="3432678"/>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511" name="Google Shape;511;p75"/>
          <p:cNvSpPr txBox="1"/>
          <p:nvPr/>
        </p:nvSpPr>
        <p:spPr>
          <a:xfrm>
            <a:off x="5887821" y="1547040"/>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512" name="Google Shape;512;p75"/>
          <p:cNvSpPr/>
          <p:nvPr/>
        </p:nvSpPr>
        <p:spPr>
          <a:xfrm rot="10800000">
            <a:off x="360001" y="922361"/>
            <a:ext cx="552600" cy="208500"/>
          </a:xfrm>
          <a:prstGeom prst="roundRect">
            <a:avLst>
              <a:gd name="adj" fmla="val 50000"/>
            </a:avLst>
          </a:prstGeom>
          <a:solidFill>
            <a:srgbClr val="FFFFFF"/>
          </a:solidFill>
          <a:ln w="9525" cap="flat" cmpd="sng">
            <a:solidFill>
              <a:srgbClr val="2CC3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13" name="Google Shape;513;p75"/>
          <p:cNvSpPr txBox="1"/>
          <p:nvPr/>
        </p:nvSpPr>
        <p:spPr>
          <a:xfrm>
            <a:off x="507601" y="963908"/>
            <a:ext cx="257400" cy="125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A</a:t>
            </a:r>
            <a:endParaRPr sz="1200" b="1" i="0" u="none" strike="noStrike" cap="none">
              <a:solidFill>
                <a:srgbClr val="44546A"/>
              </a:solidFill>
              <a:latin typeface="Arial"/>
              <a:ea typeface="Arial"/>
              <a:cs typeface="Arial"/>
              <a:sym typeface="Arial"/>
            </a:endParaRPr>
          </a:p>
        </p:txBody>
      </p:sp>
      <p:sp>
        <p:nvSpPr>
          <p:cNvPr id="514" name="Google Shape;514;p75"/>
          <p:cNvSpPr/>
          <p:nvPr/>
        </p:nvSpPr>
        <p:spPr>
          <a:xfrm rot="10800000">
            <a:off x="360001" y="4452086"/>
            <a:ext cx="552600" cy="208500"/>
          </a:xfrm>
          <a:prstGeom prst="roundRect">
            <a:avLst>
              <a:gd name="adj" fmla="val 50000"/>
            </a:avLst>
          </a:prstGeom>
          <a:solidFill>
            <a:srgbClr val="FFFFFF"/>
          </a:solidFill>
          <a:ln w="9525" cap="flat" cmpd="sng">
            <a:solidFill>
              <a:srgbClr val="63C0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15" name="Google Shape;515;p75"/>
          <p:cNvSpPr txBox="1"/>
          <p:nvPr/>
        </p:nvSpPr>
        <p:spPr>
          <a:xfrm>
            <a:off x="50760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B</a:t>
            </a:r>
            <a:endParaRPr sz="1200" b="1" i="0" u="none" strike="noStrike" cap="none">
              <a:solidFill>
                <a:srgbClr val="44546A"/>
              </a:solidFill>
              <a:latin typeface="Arial"/>
              <a:ea typeface="Arial"/>
              <a:cs typeface="Arial"/>
              <a:sym typeface="Arial"/>
            </a:endParaRPr>
          </a:p>
        </p:txBody>
      </p:sp>
      <p:sp>
        <p:nvSpPr>
          <p:cNvPr id="516" name="Google Shape;516;p75"/>
          <p:cNvSpPr/>
          <p:nvPr/>
        </p:nvSpPr>
        <p:spPr>
          <a:xfrm rot="10800000">
            <a:off x="8218851" y="4452086"/>
            <a:ext cx="552600" cy="208500"/>
          </a:xfrm>
          <a:prstGeom prst="roundRect">
            <a:avLst>
              <a:gd name="adj" fmla="val 50000"/>
            </a:avLst>
          </a:prstGeom>
          <a:solidFill>
            <a:srgbClr val="FFFFFF"/>
          </a:solidFill>
          <a:ln w="9525" cap="flat" cmpd="sng">
            <a:solidFill>
              <a:srgbClr val="EF35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17" name="Google Shape;517;p75"/>
          <p:cNvSpPr txBox="1"/>
          <p:nvPr/>
        </p:nvSpPr>
        <p:spPr>
          <a:xfrm>
            <a:off x="836645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C</a:t>
            </a:r>
            <a:endParaRPr sz="1200" b="1" i="0" u="none" strike="noStrike" cap="none">
              <a:solidFill>
                <a:srgbClr val="44546A"/>
              </a:solidFill>
              <a:latin typeface="Arial"/>
              <a:ea typeface="Arial"/>
              <a:cs typeface="Arial"/>
              <a:sym typeface="Arial"/>
            </a:endParaRPr>
          </a:p>
        </p:txBody>
      </p:sp>
      <p:sp>
        <p:nvSpPr>
          <p:cNvPr id="518" name="Google Shape;518;p75"/>
          <p:cNvSpPr/>
          <p:nvPr/>
        </p:nvSpPr>
        <p:spPr>
          <a:xfrm rot="10800000">
            <a:off x="8218851" y="922349"/>
            <a:ext cx="552600" cy="208500"/>
          </a:xfrm>
          <a:prstGeom prst="roundRect">
            <a:avLst>
              <a:gd name="adj" fmla="val 50000"/>
            </a:avLst>
          </a:prstGeom>
          <a:solidFill>
            <a:srgbClr val="FFFFFF"/>
          </a:solidFill>
          <a:ln w="9525" cap="flat" cmpd="sng">
            <a:solidFill>
              <a:srgbClr val="FDD7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19" name="Google Shape;519;p75"/>
          <p:cNvSpPr txBox="1"/>
          <p:nvPr/>
        </p:nvSpPr>
        <p:spPr>
          <a:xfrm>
            <a:off x="8366451" y="963895"/>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D</a:t>
            </a:r>
            <a:endParaRPr sz="1200" b="1" i="0" u="none" strike="noStrike" cap="none">
              <a:solidFill>
                <a:srgbClr val="44546A"/>
              </a:solidFill>
              <a:latin typeface="Arial"/>
              <a:ea typeface="Arial"/>
              <a:cs typeface="Arial"/>
              <a:sym typeface="Arial"/>
            </a:endParaRPr>
          </a:p>
        </p:txBody>
      </p:sp>
      <p:pic>
        <p:nvPicPr>
          <p:cNvPr id="520" name="Google Shape;520;p7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21" name="Google Shape;521;p7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522" name="Google Shape;522;p7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3" name="Google Shape;523;p75"/>
          <p:cNvSpPr/>
          <p:nvPr/>
        </p:nvSpPr>
        <p:spPr>
          <a:xfrm rot="10800000">
            <a:off x="2161650" y="2571750"/>
            <a:ext cx="4820700" cy="428400"/>
          </a:xfrm>
          <a:prstGeom prst="roundRect">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adrants 1 2">
  <p:cSld name="Title &amp; quadrants_4_2">
    <p:spTree>
      <p:nvGrpSpPr>
        <p:cNvPr id="1" name="Shape 524"/>
        <p:cNvGrpSpPr/>
        <p:nvPr/>
      </p:nvGrpSpPr>
      <p:grpSpPr>
        <a:xfrm>
          <a:off x="0" y="0"/>
          <a:ext cx="0" cy="0"/>
          <a:chOff x="0" y="0"/>
          <a:chExt cx="0" cy="0"/>
        </a:xfrm>
      </p:grpSpPr>
      <p:sp>
        <p:nvSpPr>
          <p:cNvPr id="525" name="Google Shape;525;p7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26" name="Google Shape;526;p7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27" name="Google Shape;527;p7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528" name="Google Shape;528;p76"/>
          <p:cNvSpPr/>
          <p:nvPr/>
        </p:nvSpPr>
        <p:spPr>
          <a:xfrm rot="10800000" flipH="1">
            <a:off x="311700" y="838438"/>
            <a:ext cx="8520600" cy="3690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529" name="Google Shape;529;p76"/>
          <p:cNvPicPr preferRelativeResize="0"/>
          <p:nvPr/>
        </p:nvPicPr>
        <p:blipFill rotWithShape="1">
          <a:blip r:embed="rId3">
            <a:alphaModFix/>
          </a:blip>
          <a:srcRect/>
          <a:stretch/>
        </p:blipFill>
        <p:spPr>
          <a:xfrm>
            <a:off x="6994998" y="2695135"/>
            <a:ext cx="1837302" cy="1848290"/>
          </a:xfrm>
          <a:prstGeom prst="rect">
            <a:avLst/>
          </a:prstGeom>
          <a:noFill/>
          <a:ln>
            <a:noFill/>
          </a:ln>
        </p:spPr>
      </p:pic>
      <p:sp>
        <p:nvSpPr>
          <p:cNvPr id="530" name="Google Shape;530;p76"/>
          <p:cNvSpPr txBox="1"/>
          <p:nvPr/>
        </p:nvSpPr>
        <p:spPr>
          <a:xfrm>
            <a:off x="7695420" y="3618171"/>
            <a:ext cx="842700" cy="309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A</a:t>
            </a:r>
            <a:endParaRPr sz="2400" b="1" i="0" u="none" strike="noStrike" cap="none">
              <a:solidFill>
                <a:srgbClr val="000000"/>
              </a:solidFill>
              <a:latin typeface="Arial"/>
              <a:ea typeface="Arial"/>
              <a:cs typeface="Arial"/>
              <a:sym typeface="Arial"/>
            </a:endParaRPr>
          </a:p>
        </p:txBody>
      </p:sp>
      <p:sp>
        <p:nvSpPr>
          <p:cNvPr id="531" name="Google Shape;531;p7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adrants 1 2 1">
  <p:cSld name="Title &amp; quadrants_4_2_1">
    <p:spTree>
      <p:nvGrpSpPr>
        <p:cNvPr id="1" name="Shape 532"/>
        <p:cNvGrpSpPr/>
        <p:nvPr/>
      </p:nvGrpSpPr>
      <p:grpSpPr>
        <a:xfrm>
          <a:off x="0" y="0"/>
          <a:ext cx="0" cy="0"/>
          <a:chOff x="0" y="0"/>
          <a:chExt cx="0" cy="0"/>
        </a:xfrm>
      </p:grpSpPr>
      <p:sp>
        <p:nvSpPr>
          <p:cNvPr id="533" name="Google Shape;533;p7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34" name="Google Shape;534;p7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35" name="Google Shape;535;p7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536" name="Google Shape;536;p77"/>
          <p:cNvSpPr/>
          <p:nvPr/>
        </p:nvSpPr>
        <p:spPr>
          <a:xfrm>
            <a:off x="311700" y="838200"/>
            <a:ext cx="8520600" cy="3693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537" name="Google Shape;537;p77"/>
          <p:cNvPicPr preferRelativeResize="0"/>
          <p:nvPr/>
        </p:nvPicPr>
        <p:blipFill rotWithShape="1">
          <a:blip r:embed="rId3">
            <a:alphaModFix/>
          </a:blip>
          <a:srcRect/>
          <a:stretch/>
        </p:blipFill>
        <p:spPr>
          <a:xfrm>
            <a:off x="6994995" y="846482"/>
            <a:ext cx="1837305" cy="1832480"/>
          </a:xfrm>
          <a:prstGeom prst="rect">
            <a:avLst/>
          </a:prstGeom>
          <a:noFill/>
          <a:ln>
            <a:noFill/>
          </a:ln>
        </p:spPr>
      </p:pic>
      <p:sp>
        <p:nvSpPr>
          <p:cNvPr id="538" name="Google Shape;538;p77"/>
          <p:cNvSpPr txBox="1"/>
          <p:nvPr/>
        </p:nvSpPr>
        <p:spPr>
          <a:xfrm>
            <a:off x="7695382" y="1428967"/>
            <a:ext cx="842700" cy="309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B</a:t>
            </a:r>
            <a:endParaRPr sz="2400" b="1" i="0" u="none" strike="noStrike" cap="none">
              <a:solidFill>
                <a:srgbClr val="000000"/>
              </a:solidFill>
              <a:latin typeface="Arial"/>
              <a:ea typeface="Arial"/>
              <a:cs typeface="Arial"/>
              <a:sym typeface="Arial"/>
            </a:endParaRPr>
          </a:p>
        </p:txBody>
      </p:sp>
      <p:sp>
        <p:nvSpPr>
          <p:cNvPr id="539" name="Google Shape;539;p7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adrants 1 3">
  <p:cSld name="Title &amp; quadrants_4_3">
    <p:spTree>
      <p:nvGrpSpPr>
        <p:cNvPr id="1" name="Shape 540"/>
        <p:cNvGrpSpPr/>
        <p:nvPr/>
      </p:nvGrpSpPr>
      <p:grpSpPr>
        <a:xfrm>
          <a:off x="0" y="0"/>
          <a:ext cx="0" cy="0"/>
          <a:chOff x="0" y="0"/>
          <a:chExt cx="0" cy="0"/>
        </a:xfrm>
      </p:grpSpPr>
      <p:sp>
        <p:nvSpPr>
          <p:cNvPr id="541" name="Google Shape;541;p7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42" name="Google Shape;542;p7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43" name="Google Shape;543;p7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544" name="Google Shape;544;p78"/>
          <p:cNvSpPr/>
          <p:nvPr/>
        </p:nvSpPr>
        <p:spPr>
          <a:xfrm flipH="1">
            <a:off x="311700" y="838203"/>
            <a:ext cx="8512200" cy="3693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545" name="Google Shape;545;p78"/>
          <p:cNvPicPr preferRelativeResize="0"/>
          <p:nvPr/>
        </p:nvPicPr>
        <p:blipFill rotWithShape="1">
          <a:blip r:embed="rId3">
            <a:alphaModFix/>
          </a:blip>
          <a:srcRect/>
          <a:stretch/>
        </p:blipFill>
        <p:spPr>
          <a:xfrm>
            <a:off x="311703" y="846511"/>
            <a:ext cx="1835493" cy="1832426"/>
          </a:xfrm>
          <a:prstGeom prst="rect">
            <a:avLst/>
          </a:prstGeom>
          <a:noFill/>
          <a:ln>
            <a:noFill/>
          </a:ln>
        </p:spPr>
      </p:pic>
      <p:sp>
        <p:nvSpPr>
          <p:cNvPr id="546" name="Google Shape;546;p78"/>
          <p:cNvSpPr txBox="1"/>
          <p:nvPr/>
        </p:nvSpPr>
        <p:spPr>
          <a:xfrm>
            <a:off x="599254" y="1428995"/>
            <a:ext cx="842100" cy="309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C</a:t>
            </a:r>
            <a:endParaRPr sz="2400" b="1" i="0" u="none" strike="noStrike" cap="none">
              <a:solidFill>
                <a:srgbClr val="000000"/>
              </a:solidFill>
              <a:latin typeface="Arial"/>
              <a:ea typeface="Arial"/>
              <a:cs typeface="Arial"/>
              <a:sym typeface="Arial"/>
            </a:endParaRPr>
          </a:p>
        </p:txBody>
      </p:sp>
      <p:sp>
        <p:nvSpPr>
          <p:cNvPr id="547" name="Google Shape;547;p7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9"/>
        <p:cNvGrpSpPr/>
        <p:nvPr/>
      </p:nvGrpSpPr>
      <p:grpSpPr>
        <a:xfrm>
          <a:off x="0" y="0"/>
          <a:ext cx="0" cy="0"/>
          <a:chOff x="0" y="0"/>
          <a:chExt cx="0" cy="0"/>
        </a:xfrm>
      </p:grpSpPr>
      <p:sp>
        <p:nvSpPr>
          <p:cNvPr id="20" name="Google Shape;20;p39"/>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a:t>
            </a:r>
            <a:r>
              <a:rPr lang="en" sz="900">
                <a:solidFill>
                  <a:schemeClr val="dk1"/>
                </a:solidFill>
              </a:rPr>
              <a:t>6</a:t>
            </a:r>
            <a:r>
              <a:rPr lang="en" sz="900" b="0" i="0" u="none" strike="noStrike" cap="none">
                <a:solidFill>
                  <a:schemeClr val="dk1"/>
                </a:solidFill>
                <a:latin typeface="Arial"/>
                <a:ea typeface="Arial"/>
                <a:cs typeface="Arial"/>
                <a:sym typeface="Arial"/>
              </a:rPr>
              <a:t> Herrmann Global, LLC</a:t>
            </a:r>
            <a:endParaRPr sz="900" b="0" i="0" u="none" strike="noStrike" cap="none">
              <a:solidFill>
                <a:schemeClr val="dk1"/>
              </a:solidFill>
              <a:latin typeface="Arial"/>
              <a:ea typeface="Arial"/>
              <a:cs typeface="Arial"/>
              <a:sym typeface="Arial"/>
            </a:endParaRPr>
          </a:p>
        </p:txBody>
      </p:sp>
      <p:sp>
        <p:nvSpPr>
          <p:cNvPr id="21" name="Google Shape;21;p39"/>
          <p:cNvSpPr txBox="1">
            <a:spLocks noGrp="1"/>
          </p:cNvSpPr>
          <p:nvPr>
            <p:ph type="title"/>
          </p:nvPr>
        </p:nvSpPr>
        <p:spPr>
          <a:xfrm>
            <a:off x="569913" y="1922403"/>
            <a:ext cx="3348000" cy="962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Font typeface="Arial"/>
              <a:buNone/>
              <a:defRPr b="1">
                <a:solidFill>
                  <a:schemeClr val="dk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2" name="Google Shape;22;p39"/>
          <p:cNvPicPr preferRelativeResize="0"/>
          <p:nvPr/>
        </p:nvPicPr>
        <p:blipFill rotWithShape="1">
          <a:blip r:embed="rId2">
            <a:alphaModFix/>
          </a:blip>
          <a:srcRect/>
          <a:stretch/>
        </p:blipFill>
        <p:spPr>
          <a:xfrm>
            <a:off x="569913" y="507092"/>
            <a:ext cx="1726714" cy="479880"/>
          </a:xfrm>
          <a:prstGeom prst="rect">
            <a:avLst/>
          </a:prstGeom>
          <a:noFill/>
          <a:ln>
            <a:noFill/>
          </a:ln>
        </p:spPr>
      </p:pic>
      <p:sp>
        <p:nvSpPr>
          <p:cNvPr id="23" name="Google Shape;23;p39"/>
          <p:cNvSpPr txBox="1">
            <a:spLocks noGrp="1"/>
          </p:cNvSpPr>
          <p:nvPr>
            <p:ph type="subTitle" idx="1"/>
          </p:nvPr>
        </p:nvSpPr>
        <p:spPr>
          <a:xfrm>
            <a:off x="569925" y="2884450"/>
            <a:ext cx="3237900" cy="1079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000"/>
              <a:buFont typeface="Arial"/>
              <a:buNone/>
              <a:defRPr sz="2000">
                <a:latin typeface="Arial"/>
                <a:ea typeface="Arial"/>
                <a:cs typeface="Arial"/>
                <a:sym typeface="Aria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a:endParaRPr/>
          </a:p>
        </p:txBody>
      </p:sp>
      <p:sp>
        <p:nvSpPr>
          <p:cNvPr id="24" name="Google Shape;24;p39"/>
          <p:cNvSpPr txBox="1">
            <a:spLocks noGrp="1"/>
          </p:cNvSpPr>
          <p:nvPr>
            <p:ph type="sldNum" idx="12"/>
          </p:nvPr>
        </p:nvSpPr>
        <p:spPr>
          <a:xfrm>
            <a:off x="7556150" y="4829000"/>
            <a:ext cx="12762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endParaRPr/>
          </a:p>
        </p:txBody>
      </p:sp>
      <p:sp>
        <p:nvSpPr>
          <p:cNvPr id="25" name="Google Shape;25;p39"/>
          <p:cNvSpPr>
            <a:spLocks noGrp="1"/>
          </p:cNvSpPr>
          <p:nvPr>
            <p:ph type="pic" idx="2"/>
          </p:nvPr>
        </p:nvSpPr>
        <p:spPr>
          <a:xfrm>
            <a:off x="4572000" y="-6650"/>
            <a:ext cx="4593000" cy="5143500"/>
          </a:xfrm>
          <a:prstGeom prst="rect">
            <a:avLst/>
          </a:prstGeom>
          <a:noFill/>
          <a:ln>
            <a:noFill/>
          </a:ln>
        </p:spPr>
      </p:sp>
    </p:spTree>
  </p:cSld>
  <p:clrMapOvr>
    <a:masterClrMapping/>
  </p:clrMapOvr>
  <p:extLst>
    <p:ext uri="{DCECCB84-F9BA-43D5-87BE-67443E8EF086}">
      <p15:sldGuideLst xmlns:p15="http://schemas.microsoft.com/office/powerpoint/2012/main">
        <p15:guide id="1" pos="359">
          <p15:clr>
            <a:srgbClr val="E4696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adrants 1 4 1">
  <p:cSld name="Title &amp; quadrants_4_4_1">
    <p:spTree>
      <p:nvGrpSpPr>
        <p:cNvPr id="1" name="Shape 548"/>
        <p:cNvGrpSpPr/>
        <p:nvPr/>
      </p:nvGrpSpPr>
      <p:grpSpPr>
        <a:xfrm>
          <a:off x="0" y="0"/>
          <a:ext cx="0" cy="0"/>
          <a:chOff x="0" y="0"/>
          <a:chExt cx="0" cy="0"/>
        </a:xfrm>
      </p:grpSpPr>
      <p:sp>
        <p:nvSpPr>
          <p:cNvPr id="549" name="Google Shape;549;p79"/>
          <p:cNvSpPr/>
          <p:nvPr/>
        </p:nvSpPr>
        <p:spPr>
          <a:xfrm rot="10800000">
            <a:off x="311700" y="838195"/>
            <a:ext cx="8512200" cy="3678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550" name="Google Shape;550;p79"/>
          <p:cNvPicPr preferRelativeResize="0"/>
          <p:nvPr/>
        </p:nvPicPr>
        <p:blipFill rotWithShape="1">
          <a:blip r:embed="rId2">
            <a:alphaModFix/>
          </a:blip>
          <a:srcRect/>
          <a:stretch/>
        </p:blipFill>
        <p:spPr>
          <a:xfrm>
            <a:off x="311711" y="2688945"/>
            <a:ext cx="1835503" cy="1842154"/>
          </a:xfrm>
          <a:prstGeom prst="rect">
            <a:avLst/>
          </a:prstGeom>
          <a:noFill/>
          <a:ln>
            <a:noFill/>
          </a:ln>
        </p:spPr>
      </p:pic>
      <p:sp>
        <p:nvSpPr>
          <p:cNvPr id="551" name="Google Shape;551;p79"/>
          <p:cNvSpPr txBox="1"/>
          <p:nvPr/>
        </p:nvSpPr>
        <p:spPr>
          <a:xfrm>
            <a:off x="599279" y="3608894"/>
            <a:ext cx="842100" cy="308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D</a:t>
            </a:r>
            <a:endParaRPr sz="2400" b="1" i="0" u="none" strike="noStrike" cap="none">
              <a:solidFill>
                <a:srgbClr val="000000"/>
              </a:solidFill>
              <a:latin typeface="Arial"/>
              <a:ea typeface="Arial"/>
              <a:cs typeface="Arial"/>
              <a:sym typeface="Arial"/>
            </a:endParaRPr>
          </a:p>
        </p:txBody>
      </p:sp>
      <p:sp>
        <p:nvSpPr>
          <p:cNvPr id="552" name="Google Shape;552;p7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53" name="Google Shape;553;p79"/>
          <p:cNvPicPr preferRelativeResize="0"/>
          <p:nvPr/>
        </p:nvPicPr>
        <p:blipFill rotWithShape="1">
          <a:blip r:embed="rId3">
            <a:alphaModFix/>
          </a:blip>
          <a:srcRect/>
          <a:stretch/>
        </p:blipFill>
        <p:spPr>
          <a:xfrm>
            <a:off x="8476214" y="309889"/>
            <a:ext cx="356086" cy="356086"/>
          </a:xfrm>
          <a:prstGeom prst="rect">
            <a:avLst/>
          </a:prstGeom>
          <a:noFill/>
          <a:ln>
            <a:noFill/>
          </a:ln>
        </p:spPr>
      </p:pic>
      <p:sp>
        <p:nvSpPr>
          <p:cNvPr id="554" name="Google Shape;554;p7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555" name="Google Shape;555;p7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3 1">
  <p:cSld name="CUSTOM_2_1">
    <p:spTree>
      <p:nvGrpSpPr>
        <p:cNvPr id="1" name="Shape 556"/>
        <p:cNvGrpSpPr/>
        <p:nvPr/>
      </p:nvGrpSpPr>
      <p:grpSpPr>
        <a:xfrm>
          <a:off x="0" y="0"/>
          <a:ext cx="0" cy="0"/>
          <a:chOff x="0" y="0"/>
          <a:chExt cx="0" cy="0"/>
        </a:xfrm>
      </p:grpSpPr>
      <p:sp>
        <p:nvSpPr>
          <p:cNvPr id="557" name="Google Shape;557;p80"/>
          <p:cNvSpPr/>
          <p:nvPr/>
        </p:nvSpPr>
        <p:spPr>
          <a:xfrm rot="10800000" flipH="1">
            <a:off x="6007650" y="903075"/>
            <a:ext cx="2774400" cy="9543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58" name="Google Shape;558;p8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59" name="Google Shape;559;p8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60" name="Google Shape;560;p8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561" name="Google Shape;561;p80"/>
          <p:cNvSpPr/>
          <p:nvPr/>
        </p:nvSpPr>
        <p:spPr>
          <a:xfrm>
            <a:off x="311700" y="1924050"/>
            <a:ext cx="8470200" cy="2703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62" name="Google Shape;562;p80"/>
          <p:cNvSpPr/>
          <p:nvPr/>
        </p:nvSpPr>
        <p:spPr>
          <a:xfrm rot="10800000" flipH="1">
            <a:off x="3159675" y="903075"/>
            <a:ext cx="2774400" cy="9543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63" name="Google Shape;563;p8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4" name="Google Shape;564;p80"/>
          <p:cNvSpPr/>
          <p:nvPr/>
        </p:nvSpPr>
        <p:spPr>
          <a:xfrm rot="10800000" flipH="1">
            <a:off x="311700" y="903075"/>
            <a:ext cx="2774400" cy="9543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adrants 1 1">
  <p:cSld name="Title &amp; quadrants_4_1">
    <p:spTree>
      <p:nvGrpSpPr>
        <p:cNvPr id="1" name="Shape 565"/>
        <p:cNvGrpSpPr/>
        <p:nvPr/>
      </p:nvGrpSpPr>
      <p:grpSpPr>
        <a:xfrm>
          <a:off x="0" y="0"/>
          <a:ext cx="0" cy="0"/>
          <a:chOff x="0" y="0"/>
          <a:chExt cx="0" cy="0"/>
        </a:xfrm>
      </p:grpSpPr>
      <p:sp>
        <p:nvSpPr>
          <p:cNvPr id="566" name="Google Shape;566;p8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67" name="Google Shape;567;p8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68" name="Google Shape;568;p8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569" name="Google Shape;569;p81"/>
          <p:cNvPicPr preferRelativeResize="0"/>
          <p:nvPr/>
        </p:nvPicPr>
        <p:blipFill rotWithShape="1">
          <a:blip r:embed="rId3">
            <a:alphaModFix/>
          </a:blip>
          <a:srcRect/>
          <a:stretch/>
        </p:blipFill>
        <p:spPr>
          <a:xfrm>
            <a:off x="4606067" y="628650"/>
            <a:ext cx="2037058" cy="2046272"/>
          </a:xfrm>
          <a:prstGeom prst="rect">
            <a:avLst/>
          </a:prstGeom>
          <a:noFill/>
          <a:ln>
            <a:noFill/>
          </a:ln>
        </p:spPr>
      </p:pic>
      <p:pic>
        <p:nvPicPr>
          <p:cNvPr id="570" name="Google Shape;570;p81"/>
          <p:cNvPicPr preferRelativeResize="0"/>
          <p:nvPr/>
        </p:nvPicPr>
        <p:blipFill rotWithShape="1">
          <a:blip r:embed="rId4">
            <a:alphaModFix/>
          </a:blip>
          <a:srcRect/>
          <a:stretch/>
        </p:blipFill>
        <p:spPr>
          <a:xfrm>
            <a:off x="2500891" y="628671"/>
            <a:ext cx="2037047" cy="2046292"/>
          </a:xfrm>
          <a:prstGeom prst="rect">
            <a:avLst/>
          </a:prstGeom>
          <a:noFill/>
          <a:ln>
            <a:noFill/>
          </a:ln>
        </p:spPr>
      </p:pic>
      <p:pic>
        <p:nvPicPr>
          <p:cNvPr id="571" name="Google Shape;571;p81"/>
          <p:cNvPicPr preferRelativeResize="0"/>
          <p:nvPr/>
        </p:nvPicPr>
        <p:blipFill rotWithShape="1">
          <a:blip r:embed="rId5">
            <a:alphaModFix/>
          </a:blip>
          <a:srcRect/>
          <a:stretch/>
        </p:blipFill>
        <p:spPr>
          <a:xfrm>
            <a:off x="4606058" y="2725049"/>
            <a:ext cx="2037047" cy="2027748"/>
          </a:xfrm>
          <a:prstGeom prst="rect">
            <a:avLst/>
          </a:prstGeom>
          <a:noFill/>
          <a:ln>
            <a:noFill/>
          </a:ln>
        </p:spPr>
      </p:pic>
      <p:pic>
        <p:nvPicPr>
          <p:cNvPr id="572" name="Google Shape;572;p81"/>
          <p:cNvPicPr preferRelativeResize="0"/>
          <p:nvPr/>
        </p:nvPicPr>
        <p:blipFill rotWithShape="1">
          <a:blip r:embed="rId6">
            <a:alphaModFix/>
          </a:blip>
          <a:srcRect/>
          <a:stretch/>
        </p:blipFill>
        <p:spPr>
          <a:xfrm>
            <a:off x="2500875" y="2724992"/>
            <a:ext cx="2037047" cy="2027808"/>
          </a:xfrm>
          <a:prstGeom prst="rect">
            <a:avLst/>
          </a:prstGeom>
          <a:noFill/>
          <a:ln>
            <a:noFill/>
          </a:ln>
        </p:spPr>
      </p:pic>
      <p:sp>
        <p:nvSpPr>
          <p:cNvPr id="573" name="Google Shape;573;p8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4"/>
        <p:cNvGrpSpPr/>
        <p:nvPr/>
      </p:nvGrpSpPr>
      <p:grpSpPr>
        <a:xfrm>
          <a:off x="0" y="0"/>
          <a:ext cx="0" cy="0"/>
          <a:chOff x="0" y="0"/>
          <a:chExt cx="0" cy="0"/>
        </a:xfrm>
      </p:grpSpPr>
      <p:sp>
        <p:nvSpPr>
          <p:cNvPr id="575" name="Google Shape;575;p82"/>
          <p:cNvSpPr txBox="1">
            <a:spLocks noGrp="1"/>
          </p:cNvSpPr>
          <p:nvPr>
            <p:ph type="ftr" idx="11"/>
          </p:nvPr>
        </p:nvSpPr>
        <p:spPr>
          <a:xfrm>
            <a:off x="3124200" y="4767263"/>
            <a:ext cx="2895600" cy="273900"/>
          </a:xfrm>
          <a:prstGeom prst="rect">
            <a:avLst/>
          </a:prstGeom>
          <a:noFill/>
          <a:ln>
            <a:noFill/>
          </a:ln>
        </p:spPr>
        <p:txBody>
          <a:bodyPr spcFirstLastPara="1" wrap="square" lIns="60500" tIns="30250" rIns="60500" bIns="30250" anchor="t" anchorCtr="0">
            <a:noAutofit/>
          </a:bodyPr>
          <a:lstStyle>
            <a:lvl1pPr marR="0" lvl="0"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lumns 1">
  <p:cSld name="Quadrants_1_1_1_1_4">
    <p:spTree>
      <p:nvGrpSpPr>
        <p:cNvPr id="1" name="Shape 576"/>
        <p:cNvGrpSpPr/>
        <p:nvPr/>
      </p:nvGrpSpPr>
      <p:grpSpPr>
        <a:xfrm>
          <a:off x="0" y="0"/>
          <a:ext cx="0" cy="0"/>
          <a:chOff x="0" y="0"/>
          <a:chExt cx="0" cy="0"/>
        </a:xfrm>
      </p:grpSpPr>
      <p:sp>
        <p:nvSpPr>
          <p:cNvPr id="577" name="Google Shape;577;p83"/>
          <p:cNvSpPr/>
          <p:nvPr/>
        </p:nvSpPr>
        <p:spPr>
          <a:xfrm rot="10800000">
            <a:off x="6886075" y="1354850"/>
            <a:ext cx="1861500" cy="210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78" name="Google Shape;578;p83"/>
          <p:cNvSpPr/>
          <p:nvPr/>
        </p:nvSpPr>
        <p:spPr>
          <a:xfrm rot="10800000">
            <a:off x="4729250" y="1354850"/>
            <a:ext cx="1861500" cy="210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79" name="Google Shape;579;p83"/>
          <p:cNvSpPr/>
          <p:nvPr/>
        </p:nvSpPr>
        <p:spPr>
          <a:xfrm rot="10800000">
            <a:off x="2572475" y="1354850"/>
            <a:ext cx="1861500" cy="210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80" name="Google Shape;580;p83"/>
          <p:cNvSpPr/>
          <p:nvPr/>
        </p:nvSpPr>
        <p:spPr>
          <a:xfrm rot="10800000">
            <a:off x="415700" y="1356650"/>
            <a:ext cx="1861500" cy="21018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81" name="Google Shape;581;p8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82" name="Google Shape;582;p8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83" name="Google Shape;583;p8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584" name="Google Shape;584;p83"/>
          <p:cNvSpPr/>
          <p:nvPr/>
        </p:nvSpPr>
        <p:spPr>
          <a:xfrm>
            <a:off x="4915560" y="1176957"/>
            <a:ext cx="1488900" cy="356100"/>
          </a:xfrm>
          <a:prstGeom prst="round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3. Who?</a:t>
            </a:r>
            <a:endParaRPr sz="1400" b="1" i="0" u="none" strike="noStrike" cap="none">
              <a:solidFill>
                <a:schemeClr val="dk1"/>
              </a:solidFill>
              <a:latin typeface="Arial"/>
              <a:ea typeface="Arial"/>
              <a:cs typeface="Arial"/>
              <a:sym typeface="Arial"/>
            </a:endParaRPr>
          </a:p>
        </p:txBody>
      </p:sp>
      <p:sp>
        <p:nvSpPr>
          <p:cNvPr id="585" name="Google Shape;585;p83"/>
          <p:cNvSpPr/>
          <p:nvPr/>
        </p:nvSpPr>
        <p:spPr>
          <a:xfrm>
            <a:off x="601997" y="1176957"/>
            <a:ext cx="1488900" cy="356100"/>
          </a:xfrm>
          <a:prstGeom prst="roundRect">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1. What?</a:t>
            </a:r>
            <a:endParaRPr sz="1400" b="1" i="0" u="none" strike="noStrike" cap="none">
              <a:solidFill>
                <a:schemeClr val="dk1"/>
              </a:solidFill>
              <a:latin typeface="Arial"/>
              <a:ea typeface="Arial"/>
              <a:cs typeface="Arial"/>
              <a:sym typeface="Arial"/>
            </a:endParaRPr>
          </a:p>
        </p:txBody>
      </p:sp>
      <p:sp>
        <p:nvSpPr>
          <p:cNvPr id="586" name="Google Shape;586;p83"/>
          <p:cNvSpPr/>
          <p:nvPr/>
        </p:nvSpPr>
        <p:spPr>
          <a:xfrm flipH="1">
            <a:off x="2758782" y="1176957"/>
            <a:ext cx="1488900" cy="356100"/>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2. Why?</a:t>
            </a:r>
            <a:endParaRPr sz="1400" b="0" i="0" u="none" strike="noStrike" cap="none">
              <a:solidFill>
                <a:srgbClr val="000000"/>
              </a:solidFill>
              <a:latin typeface="Arial"/>
              <a:ea typeface="Arial"/>
              <a:cs typeface="Arial"/>
              <a:sym typeface="Arial"/>
            </a:endParaRPr>
          </a:p>
        </p:txBody>
      </p:sp>
      <p:sp>
        <p:nvSpPr>
          <p:cNvPr id="587" name="Google Shape;587;p83"/>
          <p:cNvSpPr/>
          <p:nvPr/>
        </p:nvSpPr>
        <p:spPr>
          <a:xfrm flipH="1">
            <a:off x="7072369" y="1176957"/>
            <a:ext cx="1488900" cy="356100"/>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4. How?</a:t>
            </a:r>
            <a:endParaRPr sz="1400" b="0" i="0" u="none" strike="noStrike" cap="none">
              <a:solidFill>
                <a:srgbClr val="000000"/>
              </a:solidFill>
              <a:latin typeface="Arial"/>
              <a:ea typeface="Arial"/>
              <a:cs typeface="Arial"/>
              <a:sym typeface="Arial"/>
            </a:endParaRPr>
          </a:p>
        </p:txBody>
      </p:sp>
      <p:sp>
        <p:nvSpPr>
          <p:cNvPr id="588" name="Google Shape;588;p8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adrants 1">
  <p:cSld name="Title &amp; quadrants_4_4">
    <p:spTree>
      <p:nvGrpSpPr>
        <p:cNvPr id="1" name="Shape 589"/>
        <p:cNvGrpSpPr/>
        <p:nvPr/>
      </p:nvGrpSpPr>
      <p:grpSpPr>
        <a:xfrm>
          <a:off x="0" y="0"/>
          <a:ext cx="0" cy="0"/>
          <a:chOff x="0" y="0"/>
          <a:chExt cx="0" cy="0"/>
        </a:xfrm>
      </p:grpSpPr>
      <p:sp>
        <p:nvSpPr>
          <p:cNvPr id="590" name="Google Shape;590;p84"/>
          <p:cNvSpPr/>
          <p:nvPr/>
        </p:nvSpPr>
        <p:spPr>
          <a:xfrm flipH="1">
            <a:off x="4581009" y="2761488"/>
            <a:ext cx="4242900" cy="18669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91" name="Google Shape;591;p84"/>
          <p:cNvSpPr/>
          <p:nvPr/>
        </p:nvSpPr>
        <p:spPr>
          <a:xfrm>
            <a:off x="311694" y="2761488"/>
            <a:ext cx="4242900" cy="18669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92" name="Google Shape;592;p84"/>
          <p:cNvSpPr/>
          <p:nvPr/>
        </p:nvSpPr>
        <p:spPr>
          <a:xfrm rot="10800000" flipH="1">
            <a:off x="311694" y="872112"/>
            <a:ext cx="4242900" cy="1866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93" name="Google Shape;593;p84"/>
          <p:cNvSpPr/>
          <p:nvPr/>
        </p:nvSpPr>
        <p:spPr>
          <a:xfrm rot="10800000">
            <a:off x="4581009" y="872112"/>
            <a:ext cx="4242900" cy="1866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94" name="Google Shape;594;p8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95" name="Google Shape;595;p8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96" name="Google Shape;596;p8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pic>
        <p:nvPicPr>
          <p:cNvPr id="597" name="Google Shape;597;p84"/>
          <p:cNvPicPr preferRelativeResize="0"/>
          <p:nvPr/>
        </p:nvPicPr>
        <p:blipFill rotWithShape="1">
          <a:blip r:embed="rId3">
            <a:alphaModFix/>
          </a:blip>
          <a:srcRect/>
          <a:stretch/>
        </p:blipFill>
        <p:spPr>
          <a:xfrm>
            <a:off x="4585205" y="1819938"/>
            <a:ext cx="914905" cy="919050"/>
          </a:xfrm>
          <a:prstGeom prst="rect">
            <a:avLst/>
          </a:prstGeom>
          <a:noFill/>
          <a:ln>
            <a:noFill/>
          </a:ln>
        </p:spPr>
      </p:pic>
      <p:pic>
        <p:nvPicPr>
          <p:cNvPr id="598" name="Google Shape;598;p84"/>
          <p:cNvPicPr preferRelativeResize="0"/>
          <p:nvPr/>
        </p:nvPicPr>
        <p:blipFill rotWithShape="1">
          <a:blip r:embed="rId4">
            <a:alphaModFix/>
          </a:blip>
          <a:srcRect/>
          <a:stretch/>
        </p:blipFill>
        <p:spPr>
          <a:xfrm>
            <a:off x="3639706" y="1819947"/>
            <a:ext cx="914900" cy="919059"/>
          </a:xfrm>
          <a:prstGeom prst="rect">
            <a:avLst/>
          </a:prstGeom>
          <a:noFill/>
          <a:ln>
            <a:noFill/>
          </a:ln>
        </p:spPr>
      </p:pic>
      <p:pic>
        <p:nvPicPr>
          <p:cNvPr id="599" name="Google Shape;599;p84"/>
          <p:cNvPicPr preferRelativeResize="0"/>
          <p:nvPr/>
        </p:nvPicPr>
        <p:blipFill rotWithShape="1">
          <a:blip r:embed="rId5">
            <a:alphaModFix/>
          </a:blip>
          <a:srcRect/>
          <a:stretch/>
        </p:blipFill>
        <p:spPr>
          <a:xfrm>
            <a:off x="4585201" y="2761501"/>
            <a:ext cx="914900" cy="910730"/>
          </a:xfrm>
          <a:prstGeom prst="rect">
            <a:avLst/>
          </a:prstGeom>
          <a:noFill/>
          <a:ln>
            <a:noFill/>
          </a:ln>
        </p:spPr>
      </p:pic>
      <p:pic>
        <p:nvPicPr>
          <p:cNvPr id="600" name="Google Shape;600;p84"/>
          <p:cNvPicPr preferRelativeResize="0"/>
          <p:nvPr/>
        </p:nvPicPr>
        <p:blipFill rotWithShape="1">
          <a:blip r:embed="rId6">
            <a:alphaModFix/>
          </a:blip>
          <a:srcRect/>
          <a:stretch/>
        </p:blipFill>
        <p:spPr>
          <a:xfrm>
            <a:off x="3639699" y="2761475"/>
            <a:ext cx="914900" cy="910757"/>
          </a:xfrm>
          <a:prstGeom prst="rect">
            <a:avLst/>
          </a:prstGeom>
          <a:noFill/>
          <a:ln>
            <a:noFill/>
          </a:ln>
        </p:spPr>
      </p:pic>
      <p:sp>
        <p:nvSpPr>
          <p:cNvPr id="601" name="Google Shape;601;p84"/>
          <p:cNvSpPr txBox="1"/>
          <p:nvPr/>
        </p:nvSpPr>
        <p:spPr>
          <a:xfrm>
            <a:off x="3988488" y="22789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A</a:t>
            </a:r>
            <a:endParaRPr sz="2400" b="1" i="0" u="none" strike="noStrike" cap="none">
              <a:solidFill>
                <a:srgbClr val="000000"/>
              </a:solidFill>
              <a:latin typeface="Arial"/>
              <a:ea typeface="Arial"/>
              <a:cs typeface="Arial"/>
              <a:sym typeface="Arial"/>
            </a:endParaRPr>
          </a:p>
        </p:txBody>
      </p:sp>
      <p:sp>
        <p:nvSpPr>
          <p:cNvPr id="602" name="Google Shape;602;p84"/>
          <p:cNvSpPr txBox="1"/>
          <p:nvPr/>
        </p:nvSpPr>
        <p:spPr>
          <a:xfrm>
            <a:off x="4728544" y="2278900"/>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D</a:t>
            </a:r>
            <a:endParaRPr sz="2400" b="1" i="0" u="none" strike="noStrike" cap="none">
              <a:solidFill>
                <a:srgbClr val="000000"/>
              </a:solidFill>
              <a:latin typeface="Arial"/>
              <a:ea typeface="Arial"/>
              <a:cs typeface="Arial"/>
              <a:sym typeface="Arial"/>
            </a:endParaRPr>
          </a:p>
        </p:txBody>
      </p:sp>
      <p:sp>
        <p:nvSpPr>
          <p:cNvPr id="603" name="Google Shape;603;p84"/>
          <p:cNvSpPr txBox="1"/>
          <p:nvPr/>
        </p:nvSpPr>
        <p:spPr>
          <a:xfrm>
            <a:off x="3988463" y="305097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B</a:t>
            </a:r>
            <a:endParaRPr sz="2400" b="1" i="0" u="none" strike="noStrike" cap="none">
              <a:solidFill>
                <a:srgbClr val="000000"/>
              </a:solidFill>
              <a:latin typeface="Arial"/>
              <a:ea typeface="Arial"/>
              <a:cs typeface="Arial"/>
              <a:sym typeface="Arial"/>
            </a:endParaRPr>
          </a:p>
        </p:txBody>
      </p:sp>
      <p:sp>
        <p:nvSpPr>
          <p:cNvPr id="604" name="Google Shape;604;p84"/>
          <p:cNvSpPr txBox="1"/>
          <p:nvPr/>
        </p:nvSpPr>
        <p:spPr>
          <a:xfrm>
            <a:off x="4728531" y="3051000"/>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C</a:t>
            </a:r>
            <a:endParaRPr sz="2400" b="1" i="0" u="none" strike="noStrike" cap="none">
              <a:solidFill>
                <a:srgbClr val="000000"/>
              </a:solidFill>
              <a:latin typeface="Arial"/>
              <a:ea typeface="Arial"/>
              <a:cs typeface="Arial"/>
              <a:sym typeface="Arial"/>
            </a:endParaRPr>
          </a:p>
        </p:txBody>
      </p:sp>
      <p:sp>
        <p:nvSpPr>
          <p:cNvPr id="605" name="Google Shape;605;p84"/>
          <p:cNvSpPr txBox="1">
            <a:spLocks noGrp="1"/>
          </p:cNvSpPr>
          <p:nvPr>
            <p:ph type="subTitle" idx="1"/>
          </p:nvPr>
        </p:nvSpPr>
        <p:spPr>
          <a:xfrm>
            <a:off x="644905" y="1206551"/>
            <a:ext cx="2588400" cy="1346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6" name="Google Shape;606;p84"/>
          <p:cNvSpPr txBox="1">
            <a:spLocks noGrp="1"/>
          </p:cNvSpPr>
          <p:nvPr>
            <p:ph type="subTitle" idx="2"/>
          </p:nvPr>
        </p:nvSpPr>
        <p:spPr>
          <a:xfrm>
            <a:off x="5892021" y="1206551"/>
            <a:ext cx="2588400" cy="13467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7" name="Google Shape;607;p84"/>
          <p:cNvSpPr txBox="1">
            <a:spLocks noGrp="1"/>
          </p:cNvSpPr>
          <p:nvPr>
            <p:ph type="subTitle" idx="3"/>
          </p:nvPr>
        </p:nvSpPr>
        <p:spPr>
          <a:xfrm>
            <a:off x="5892021" y="3085923"/>
            <a:ext cx="2588400" cy="13467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608" name="Google Shape;608;p84"/>
          <p:cNvSpPr txBox="1">
            <a:spLocks noGrp="1"/>
          </p:cNvSpPr>
          <p:nvPr>
            <p:ph type="subTitle" idx="4"/>
          </p:nvPr>
        </p:nvSpPr>
        <p:spPr>
          <a:xfrm>
            <a:off x="644905" y="3086397"/>
            <a:ext cx="2588400" cy="1346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9" name="Google Shape;609;p8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Walk Around Slide One 1">
  <p:cSld name="Walk Around Slide One_1">
    <p:spTree>
      <p:nvGrpSpPr>
        <p:cNvPr id="1" name="Shape 610"/>
        <p:cNvGrpSpPr/>
        <p:nvPr/>
      </p:nvGrpSpPr>
      <p:grpSpPr>
        <a:xfrm>
          <a:off x="0" y="0"/>
          <a:ext cx="0" cy="0"/>
          <a:chOff x="0" y="0"/>
          <a:chExt cx="0" cy="0"/>
        </a:xfrm>
      </p:grpSpPr>
      <p:pic>
        <p:nvPicPr>
          <p:cNvPr id="611" name="Google Shape;611;p8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612" name="Google Shape;612;p8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 2024 Herrmann Global, LLC</a:t>
            </a:r>
            <a:endParaRPr sz="900" b="0" i="0" u="none" strike="noStrike" cap="none">
              <a:solidFill>
                <a:srgbClr val="000000"/>
              </a:solidFill>
              <a:latin typeface="Arial"/>
              <a:ea typeface="Arial"/>
              <a:cs typeface="Arial"/>
              <a:sym typeface="Arial"/>
            </a:endParaRPr>
          </a:p>
        </p:txBody>
      </p:sp>
      <p:sp>
        <p:nvSpPr>
          <p:cNvPr id="613" name="Google Shape;613;p85"/>
          <p:cNvSpPr txBox="1"/>
          <p:nvPr/>
        </p:nvSpPr>
        <p:spPr>
          <a:xfrm>
            <a:off x="8645121" y="4762048"/>
            <a:ext cx="702300" cy="184200"/>
          </a:xfrm>
          <a:prstGeom prst="rect">
            <a:avLst/>
          </a:prstGeom>
          <a:noFill/>
          <a:ln>
            <a:noFill/>
          </a:ln>
        </p:spPr>
        <p:txBody>
          <a:bodyPr spcFirstLastPara="1" wrap="square" lIns="60500" tIns="30250" rIns="60500" bIns="30250"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
        <p:nvSpPr>
          <p:cNvPr id="614" name="Google Shape;614;p85"/>
          <p:cNvSpPr/>
          <p:nvPr/>
        </p:nvSpPr>
        <p:spPr>
          <a:xfrm flipH="1">
            <a:off x="4581000" y="2803098"/>
            <a:ext cx="4242900" cy="1908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15" name="Google Shape;615;p85"/>
          <p:cNvSpPr/>
          <p:nvPr/>
        </p:nvSpPr>
        <p:spPr>
          <a:xfrm>
            <a:off x="311700" y="2803098"/>
            <a:ext cx="4242900" cy="1908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16" name="Google Shape;616;p85"/>
          <p:cNvSpPr/>
          <p:nvPr/>
        </p:nvSpPr>
        <p:spPr>
          <a:xfrm rot="10800000" flipH="1">
            <a:off x="311700" y="872127"/>
            <a:ext cx="4242900" cy="19080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17" name="Google Shape;617;p85"/>
          <p:cNvSpPr/>
          <p:nvPr/>
        </p:nvSpPr>
        <p:spPr>
          <a:xfrm rot="10800000">
            <a:off x="4581000" y="872127"/>
            <a:ext cx="4242900" cy="19080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18" name="Google Shape;618;p85"/>
          <p:cNvSpPr txBox="1"/>
          <p:nvPr/>
        </p:nvSpPr>
        <p:spPr>
          <a:xfrm>
            <a:off x="640705" y="1230314"/>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619" name="Google Shape;619;p85"/>
          <p:cNvSpPr txBox="1"/>
          <p:nvPr/>
        </p:nvSpPr>
        <p:spPr>
          <a:xfrm>
            <a:off x="5887821" y="1230314"/>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620" name="Google Shape;620;p85"/>
          <p:cNvSpPr txBox="1"/>
          <p:nvPr/>
        </p:nvSpPr>
        <p:spPr>
          <a:xfrm>
            <a:off x="640705" y="3115952"/>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621" name="Google Shape;621;p85"/>
          <p:cNvSpPr txBox="1"/>
          <p:nvPr/>
        </p:nvSpPr>
        <p:spPr>
          <a:xfrm>
            <a:off x="5887821" y="3115952"/>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622" name="Google Shape;622;p85"/>
          <p:cNvSpPr txBox="1"/>
          <p:nvPr/>
        </p:nvSpPr>
        <p:spPr>
          <a:xfrm>
            <a:off x="650680" y="1547040"/>
            <a:ext cx="2588400" cy="9900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623" name="Google Shape;623;p85"/>
          <p:cNvSpPr txBox="1"/>
          <p:nvPr/>
        </p:nvSpPr>
        <p:spPr>
          <a:xfrm>
            <a:off x="640705" y="3432678"/>
            <a:ext cx="2588400" cy="9906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624" name="Google Shape;624;p85"/>
          <p:cNvSpPr txBox="1"/>
          <p:nvPr/>
        </p:nvSpPr>
        <p:spPr>
          <a:xfrm>
            <a:off x="5887821" y="3432678"/>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625" name="Google Shape;625;p85"/>
          <p:cNvSpPr txBox="1"/>
          <p:nvPr/>
        </p:nvSpPr>
        <p:spPr>
          <a:xfrm>
            <a:off x="5887821" y="1547040"/>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626" name="Google Shape;626;p85"/>
          <p:cNvSpPr/>
          <p:nvPr/>
        </p:nvSpPr>
        <p:spPr>
          <a:xfrm rot="10800000">
            <a:off x="360001" y="922361"/>
            <a:ext cx="552600" cy="208500"/>
          </a:xfrm>
          <a:prstGeom prst="roundRect">
            <a:avLst>
              <a:gd name="adj" fmla="val 50000"/>
            </a:avLst>
          </a:prstGeom>
          <a:solidFill>
            <a:srgbClr val="FFFFFF"/>
          </a:solidFill>
          <a:ln w="9525" cap="flat" cmpd="sng">
            <a:solidFill>
              <a:srgbClr val="2CC3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7" name="Google Shape;627;p85"/>
          <p:cNvSpPr txBox="1"/>
          <p:nvPr/>
        </p:nvSpPr>
        <p:spPr>
          <a:xfrm>
            <a:off x="507601" y="963908"/>
            <a:ext cx="257400" cy="125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A</a:t>
            </a:r>
            <a:endParaRPr sz="1200" b="1" i="0" u="none" strike="noStrike" cap="none">
              <a:solidFill>
                <a:srgbClr val="44546A"/>
              </a:solidFill>
              <a:latin typeface="Arial"/>
              <a:ea typeface="Arial"/>
              <a:cs typeface="Arial"/>
              <a:sym typeface="Arial"/>
            </a:endParaRPr>
          </a:p>
        </p:txBody>
      </p:sp>
      <p:sp>
        <p:nvSpPr>
          <p:cNvPr id="628" name="Google Shape;628;p85"/>
          <p:cNvSpPr/>
          <p:nvPr/>
        </p:nvSpPr>
        <p:spPr>
          <a:xfrm rot="10800000">
            <a:off x="360001" y="4452086"/>
            <a:ext cx="552600" cy="208500"/>
          </a:xfrm>
          <a:prstGeom prst="roundRect">
            <a:avLst>
              <a:gd name="adj" fmla="val 50000"/>
            </a:avLst>
          </a:prstGeom>
          <a:solidFill>
            <a:srgbClr val="FFFFFF"/>
          </a:solidFill>
          <a:ln w="9525" cap="flat" cmpd="sng">
            <a:solidFill>
              <a:srgbClr val="63C0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9" name="Google Shape;629;p85"/>
          <p:cNvSpPr txBox="1"/>
          <p:nvPr/>
        </p:nvSpPr>
        <p:spPr>
          <a:xfrm>
            <a:off x="50760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B</a:t>
            </a:r>
            <a:endParaRPr sz="1200" b="1" i="0" u="none" strike="noStrike" cap="none">
              <a:solidFill>
                <a:srgbClr val="44546A"/>
              </a:solidFill>
              <a:latin typeface="Arial"/>
              <a:ea typeface="Arial"/>
              <a:cs typeface="Arial"/>
              <a:sym typeface="Arial"/>
            </a:endParaRPr>
          </a:p>
        </p:txBody>
      </p:sp>
      <p:sp>
        <p:nvSpPr>
          <p:cNvPr id="630" name="Google Shape;630;p85"/>
          <p:cNvSpPr/>
          <p:nvPr/>
        </p:nvSpPr>
        <p:spPr>
          <a:xfrm rot="10800000">
            <a:off x="8218851" y="4452086"/>
            <a:ext cx="552600" cy="208500"/>
          </a:xfrm>
          <a:prstGeom prst="roundRect">
            <a:avLst>
              <a:gd name="adj" fmla="val 50000"/>
            </a:avLst>
          </a:prstGeom>
          <a:solidFill>
            <a:srgbClr val="FFFFFF"/>
          </a:solidFill>
          <a:ln w="9525" cap="flat" cmpd="sng">
            <a:solidFill>
              <a:srgbClr val="EF35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1" name="Google Shape;631;p85"/>
          <p:cNvSpPr txBox="1"/>
          <p:nvPr/>
        </p:nvSpPr>
        <p:spPr>
          <a:xfrm>
            <a:off x="836645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C</a:t>
            </a:r>
            <a:endParaRPr sz="1200" b="1" i="0" u="none" strike="noStrike" cap="none">
              <a:solidFill>
                <a:srgbClr val="44546A"/>
              </a:solidFill>
              <a:latin typeface="Arial"/>
              <a:ea typeface="Arial"/>
              <a:cs typeface="Arial"/>
              <a:sym typeface="Arial"/>
            </a:endParaRPr>
          </a:p>
        </p:txBody>
      </p:sp>
      <p:sp>
        <p:nvSpPr>
          <p:cNvPr id="632" name="Google Shape;632;p85"/>
          <p:cNvSpPr/>
          <p:nvPr/>
        </p:nvSpPr>
        <p:spPr>
          <a:xfrm rot="10800000">
            <a:off x="8218851" y="922349"/>
            <a:ext cx="552600" cy="208500"/>
          </a:xfrm>
          <a:prstGeom prst="roundRect">
            <a:avLst>
              <a:gd name="adj" fmla="val 50000"/>
            </a:avLst>
          </a:prstGeom>
          <a:solidFill>
            <a:srgbClr val="FFFFFF"/>
          </a:solidFill>
          <a:ln w="9525" cap="flat" cmpd="sng">
            <a:solidFill>
              <a:srgbClr val="FDD7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3" name="Google Shape;633;p85"/>
          <p:cNvSpPr txBox="1"/>
          <p:nvPr/>
        </p:nvSpPr>
        <p:spPr>
          <a:xfrm>
            <a:off x="8366451" y="963895"/>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D</a:t>
            </a:r>
            <a:endParaRPr sz="1200" b="1" i="0" u="none" strike="noStrike" cap="none">
              <a:solidFill>
                <a:srgbClr val="44546A"/>
              </a:solidFill>
              <a:latin typeface="Arial"/>
              <a:ea typeface="Arial"/>
              <a:cs typeface="Arial"/>
              <a:sym typeface="Arial"/>
            </a:endParaRPr>
          </a:p>
        </p:txBody>
      </p:sp>
      <p:sp>
        <p:nvSpPr>
          <p:cNvPr id="634" name="Google Shape;634;p85"/>
          <p:cNvSpPr/>
          <p:nvPr/>
        </p:nvSpPr>
        <p:spPr>
          <a:xfrm rot="10800000">
            <a:off x="2161650" y="2571750"/>
            <a:ext cx="4820700" cy="4284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635"/>
        <p:cNvGrpSpPr/>
        <p:nvPr/>
      </p:nvGrpSpPr>
      <p:grpSpPr>
        <a:xfrm>
          <a:off x="0" y="0"/>
          <a:ext cx="0" cy="0"/>
          <a:chOff x="0" y="0"/>
          <a:chExt cx="0" cy="0"/>
        </a:xfrm>
      </p:grpSpPr>
      <p:sp>
        <p:nvSpPr>
          <p:cNvPr id="636" name="Google Shape;636;p86"/>
          <p:cNvSpPr txBox="1">
            <a:spLocks noGrp="1"/>
          </p:cNvSpPr>
          <p:nvPr>
            <p:ph type="body" idx="1"/>
          </p:nvPr>
        </p:nvSpPr>
        <p:spPr>
          <a:xfrm>
            <a:off x="311701" y="10762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a:lnSpc>
                <a:spcPct val="115000"/>
              </a:lnSpc>
              <a:spcBef>
                <a:spcPts val="0"/>
              </a:spcBef>
              <a:spcAft>
                <a:spcPts val="0"/>
              </a:spcAft>
              <a:buClr>
                <a:schemeClr val="dk1"/>
              </a:buClr>
              <a:buSzPts val="1800"/>
              <a:buFont typeface="Arial"/>
              <a:buChar char="●"/>
              <a:defRPr sz="1400" b="0" i="0" u="none" strike="noStrike" cap="none">
                <a:solidFill>
                  <a:srgbClr val="000000"/>
                </a:solidFill>
                <a:latin typeface="Proxima Nova"/>
                <a:ea typeface="Proxima Nova"/>
                <a:cs typeface="Proxima Nova"/>
                <a:sym typeface="Proxima Nova"/>
              </a:defRPr>
            </a:lvl1pPr>
            <a:lvl2pPr marL="914400" marR="0" lvl="1" indent="-330200" algn="l">
              <a:lnSpc>
                <a:spcPct val="115000"/>
              </a:lnSpc>
              <a:spcBef>
                <a:spcPts val="1600"/>
              </a:spcBef>
              <a:spcAft>
                <a:spcPts val="0"/>
              </a:spcAft>
              <a:buClr>
                <a:schemeClr val="dk1"/>
              </a:buClr>
              <a:buSzPts val="1600"/>
              <a:buFont typeface="Arial"/>
              <a:buChar char="○"/>
              <a:defRPr sz="1400" b="0" i="0" u="none" strike="noStrike" cap="none">
                <a:solidFill>
                  <a:srgbClr val="000000"/>
                </a:solidFill>
                <a:latin typeface="Arial"/>
                <a:ea typeface="Arial"/>
                <a:cs typeface="Arial"/>
                <a:sym typeface="Arial"/>
              </a:defRPr>
            </a:lvl2pPr>
            <a:lvl3pPr marL="1371600" marR="0" lvl="2" indent="-317500" algn="l">
              <a:lnSpc>
                <a:spcPct val="115000"/>
              </a:lnSpc>
              <a:spcBef>
                <a:spcPts val="16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04800" algn="l">
              <a:lnSpc>
                <a:spcPct val="115000"/>
              </a:lnSpc>
              <a:spcBef>
                <a:spcPts val="1600"/>
              </a:spcBef>
              <a:spcAft>
                <a:spcPts val="0"/>
              </a:spcAft>
              <a:buClr>
                <a:schemeClr val="dk1"/>
              </a:buClr>
              <a:buSzPts val="1200"/>
              <a:buFont typeface="Arial"/>
              <a:buChar char="●"/>
              <a:defRPr sz="1400" b="0" i="0" u="none" strike="noStrike" cap="none">
                <a:solidFill>
                  <a:srgbClr val="000000"/>
                </a:solidFill>
                <a:latin typeface="Arial"/>
                <a:ea typeface="Arial"/>
                <a:cs typeface="Arial"/>
                <a:sym typeface="Arial"/>
              </a:defRPr>
            </a:lvl4pPr>
            <a:lvl5pPr marL="2286000" marR="0" lvl="4"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5pPr>
            <a:lvl6pPr marL="2743200" marR="0" lvl="5"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6pPr>
            <a:lvl7pPr marL="3200400" marR="0" lvl="6"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7pPr>
            <a:lvl8pPr marL="3657600" marR="0" lvl="7"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8pPr>
            <a:lvl9pPr marL="4114800" marR="0" lvl="8" indent="-292100" algn="l">
              <a:lnSpc>
                <a:spcPct val="115000"/>
              </a:lnSpc>
              <a:spcBef>
                <a:spcPts val="1600"/>
              </a:spcBef>
              <a:spcAft>
                <a:spcPts val="1600"/>
              </a:spcAft>
              <a:buClr>
                <a:schemeClr val="dk1"/>
              </a:buClr>
              <a:buSzPts val="1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37" name="Google Shape;637;p86"/>
          <p:cNvSpPr txBox="1">
            <a:spLocks noGrp="1"/>
          </p:cNvSpPr>
          <p:nvPr>
            <p:ph type="title"/>
          </p:nvPr>
        </p:nvSpPr>
        <p:spPr>
          <a:xfrm>
            <a:off x="311701" y="481011"/>
            <a:ext cx="8520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2"/>
              </a:buClr>
              <a:buSzPts val="2800"/>
              <a:buFont typeface="Proxima Nova"/>
              <a:buNone/>
              <a:defRPr sz="2400" b="0" i="0" u="none" strike="noStrike" cap="none">
                <a:solidFill>
                  <a:schemeClr val="dk2"/>
                </a:solidFill>
                <a:latin typeface="Proxima Nova"/>
                <a:ea typeface="Proxima Nova"/>
                <a:cs typeface="Proxima Nova"/>
                <a:sym typeface="Proxima Nova"/>
              </a:defRPr>
            </a:lvl1pPr>
            <a:lvl2pPr marR="0" lvl="1"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ody - Title and Content 1">
  <p:cSld name="Body - Title and Content 1">
    <p:spTree>
      <p:nvGrpSpPr>
        <p:cNvPr id="1" name="Shape 638"/>
        <p:cNvGrpSpPr/>
        <p:nvPr/>
      </p:nvGrpSpPr>
      <p:grpSpPr>
        <a:xfrm>
          <a:off x="0" y="0"/>
          <a:ext cx="0" cy="0"/>
          <a:chOff x="0" y="0"/>
          <a:chExt cx="0" cy="0"/>
        </a:xfrm>
      </p:grpSpPr>
      <p:sp>
        <p:nvSpPr>
          <p:cNvPr id="639" name="Google Shape;639;p87"/>
          <p:cNvSpPr/>
          <p:nvPr/>
        </p:nvSpPr>
        <p:spPr>
          <a:xfrm>
            <a:off x="478488" y="1375001"/>
            <a:ext cx="7863300" cy="3036000"/>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640" name="Google Shape;640;p87"/>
          <p:cNvSpPr txBox="1">
            <a:spLocks noGrp="1"/>
          </p:cNvSpPr>
          <p:nvPr>
            <p:ph type="body" idx="1"/>
          </p:nvPr>
        </p:nvSpPr>
        <p:spPr>
          <a:xfrm>
            <a:off x="628650" y="1198347"/>
            <a:ext cx="7886700" cy="3056700"/>
          </a:xfrm>
          <a:prstGeom prst="rect">
            <a:avLst/>
          </a:prstGeom>
          <a:solidFill>
            <a:schemeClr val="lt1"/>
          </a:solidFill>
          <a:ln>
            <a:noFill/>
          </a:ln>
          <a:effectLst>
            <a:outerShdw blurRad="228600" dist="38100" dir="8100000" algn="tr" rotWithShape="0">
              <a:srgbClr val="000000">
                <a:alpha val="7450"/>
              </a:srgbClr>
            </a:outerShdw>
          </a:effectLst>
        </p:spPr>
        <p:txBody>
          <a:bodyPr spcFirstLastPara="1" wrap="square" lIns="136150" tIns="136150" rIns="136150" bIns="136150" anchor="t" anchorCtr="0">
            <a:noAutofit/>
          </a:bodyPr>
          <a:lstStyle>
            <a:lvl1pPr marL="457200" marR="0" lvl="0" indent="-317500" algn="l">
              <a:lnSpc>
                <a:spcPct val="90000"/>
              </a:lnSpc>
              <a:spcBef>
                <a:spcPts val="800"/>
              </a:spcBef>
              <a:spcAft>
                <a:spcPts val="0"/>
              </a:spcAft>
              <a:buClr>
                <a:schemeClr val="dk2"/>
              </a:buClr>
              <a:buSzPts val="1400"/>
              <a:buFont typeface="Arial"/>
              <a:buChar char="●"/>
              <a:defRPr sz="3200" b="0" i="0" u="none" strike="noStrike" cap="none">
                <a:solidFill>
                  <a:schemeClr val="dk2"/>
                </a:solidFill>
                <a:latin typeface="Calibri"/>
                <a:ea typeface="Calibri"/>
                <a:cs typeface="Calibri"/>
                <a:sym typeface="Calibri"/>
              </a:defRPr>
            </a:lvl1pPr>
            <a:lvl2pPr marL="914400" marR="0" lvl="1" indent="-304800" algn="l">
              <a:lnSpc>
                <a:spcPct val="90000"/>
              </a:lnSpc>
              <a:spcBef>
                <a:spcPts val="1600"/>
              </a:spcBef>
              <a:spcAft>
                <a:spcPts val="0"/>
              </a:spcAft>
              <a:buClr>
                <a:schemeClr val="dk2"/>
              </a:buClr>
              <a:buSzPts val="1200"/>
              <a:buFont typeface="Arial"/>
              <a:buChar char="○"/>
              <a:defRPr sz="2800" b="0" i="0" u="none" strike="noStrike" cap="none">
                <a:solidFill>
                  <a:schemeClr val="dk2"/>
                </a:solidFill>
                <a:latin typeface="Calibri"/>
                <a:ea typeface="Calibri"/>
                <a:cs typeface="Calibri"/>
                <a:sym typeface="Calibri"/>
              </a:defRPr>
            </a:lvl2pPr>
            <a:lvl3pPr marL="1371600" marR="0" lvl="2" indent="-292100" algn="l">
              <a:lnSpc>
                <a:spcPct val="90000"/>
              </a:lnSpc>
              <a:spcBef>
                <a:spcPts val="1600"/>
              </a:spcBef>
              <a:spcAft>
                <a:spcPts val="0"/>
              </a:spcAft>
              <a:buClr>
                <a:schemeClr val="dk2"/>
              </a:buClr>
              <a:buSzPts val="1000"/>
              <a:buFont typeface="Arial"/>
              <a:buChar char="■"/>
              <a:defRPr sz="2400" b="0" i="0" u="none" strike="noStrike" cap="none">
                <a:solidFill>
                  <a:schemeClr val="dk2"/>
                </a:solidFill>
                <a:latin typeface="Calibri"/>
                <a:ea typeface="Calibri"/>
                <a:cs typeface="Calibri"/>
                <a:sym typeface="Calibri"/>
              </a:defRPr>
            </a:lvl3pPr>
            <a:lvl4pPr marL="1828800" marR="0" lvl="3" indent="-285750" algn="l">
              <a:lnSpc>
                <a:spcPct val="90000"/>
              </a:lnSpc>
              <a:spcBef>
                <a:spcPts val="1600"/>
              </a:spcBef>
              <a:spcAft>
                <a:spcPts val="0"/>
              </a:spcAft>
              <a:buClr>
                <a:schemeClr val="dk2"/>
              </a:buClr>
              <a:buSzPts val="900"/>
              <a:buFont typeface="Arial"/>
              <a:buChar char="●"/>
              <a:defRPr sz="2000" b="0" i="0" u="none" strike="noStrike" cap="none">
                <a:solidFill>
                  <a:schemeClr val="dk2"/>
                </a:solidFill>
                <a:latin typeface="Calibri"/>
                <a:ea typeface="Calibri"/>
                <a:cs typeface="Calibri"/>
                <a:sym typeface="Calibri"/>
              </a:defRPr>
            </a:lvl4pPr>
            <a:lvl5pPr marL="2286000" marR="0" lvl="4" indent="-285750" algn="l">
              <a:lnSpc>
                <a:spcPct val="90000"/>
              </a:lnSpc>
              <a:spcBef>
                <a:spcPts val="1600"/>
              </a:spcBef>
              <a:spcAft>
                <a:spcPts val="0"/>
              </a:spcAft>
              <a:buClr>
                <a:schemeClr val="dk2"/>
              </a:buClr>
              <a:buSzPts val="900"/>
              <a:buFont typeface="Arial"/>
              <a:buChar char="○"/>
              <a:defRPr sz="2000" b="0" i="0" u="none" strike="noStrike" cap="none">
                <a:solidFill>
                  <a:schemeClr val="dk2"/>
                </a:solidFill>
                <a:latin typeface="Calibri"/>
                <a:ea typeface="Calibri"/>
                <a:cs typeface="Calibri"/>
                <a:sym typeface="Calibri"/>
              </a:defRPr>
            </a:lvl5pPr>
            <a:lvl6pPr marL="2743200" marR="0" lvl="5" indent="-285750" algn="l">
              <a:lnSpc>
                <a:spcPct val="90000"/>
              </a:lnSpc>
              <a:spcBef>
                <a:spcPts val="1600"/>
              </a:spcBef>
              <a:spcAft>
                <a:spcPts val="0"/>
              </a:spcAft>
              <a:buClr>
                <a:schemeClr val="dk1"/>
              </a:buClr>
              <a:buSzPts val="900"/>
              <a:buFont typeface="Arial"/>
              <a:buChar char="■"/>
              <a:defRPr sz="2000" b="0" i="0" u="none" strike="noStrike" cap="none">
                <a:solidFill>
                  <a:schemeClr val="dk1"/>
                </a:solidFill>
                <a:latin typeface="Calibri"/>
                <a:ea typeface="Calibri"/>
                <a:cs typeface="Calibri"/>
                <a:sym typeface="Calibri"/>
              </a:defRPr>
            </a:lvl6pPr>
            <a:lvl7pPr marL="3200400" marR="0" lvl="6" indent="-285750" algn="l">
              <a:lnSpc>
                <a:spcPct val="90000"/>
              </a:lnSpc>
              <a:spcBef>
                <a:spcPts val="1600"/>
              </a:spcBef>
              <a:spcAft>
                <a:spcPts val="0"/>
              </a:spcAft>
              <a:buClr>
                <a:schemeClr val="dk1"/>
              </a:buClr>
              <a:buSzPts val="900"/>
              <a:buFont typeface="Arial"/>
              <a:buChar char="●"/>
              <a:defRPr sz="2000" b="0" i="0" u="none" strike="noStrike" cap="none">
                <a:solidFill>
                  <a:schemeClr val="dk1"/>
                </a:solidFill>
                <a:latin typeface="Calibri"/>
                <a:ea typeface="Calibri"/>
                <a:cs typeface="Calibri"/>
                <a:sym typeface="Calibri"/>
              </a:defRPr>
            </a:lvl7pPr>
            <a:lvl8pPr marL="3657600" marR="0" lvl="7" indent="-285750" algn="l">
              <a:lnSpc>
                <a:spcPct val="90000"/>
              </a:lnSpc>
              <a:spcBef>
                <a:spcPts val="1600"/>
              </a:spcBef>
              <a:spcAft>
                <a:spcPts val="0"/>
              </a:spcAft>
              <a:buClr>
                <a:schemeClr val="dk1"/>
              </a:buClr>
              <a:buSzPts val="900"/>
              <a:buFont typeface="Arial"/>
              <a:buChar char="○"/>
              <a:defRPr sz="2000" b="0" i="0" u="none" strike="noStrike" cap="none">
                <a:solidFill>
                  <a:schemeClr val="dk1"/>
                </a:solidFill>
                <a:latin typeface="Calibri"/>
                <a:ea typeface="Calibri"/>
                <a:cs typeface="Calibri"/>
                <a:sym typeface="Calibri"/>
              </a:defRPr>
            </a:lvl8pPr>
            <a:lvl9pPr marL="4114800" marR="0" lvl="8" indent="-285750" algn="l">
              <a:lnSpc>
                <a:spcPct val="90000"/>
              </a:lnSpc>
              <a:spcBef>
                <a:spcPts val="1600"/>
              </a:spcBef>
              <a:spcAft>
                <a:spcPts val="1600"/>
              </a:spcAft>
              <a:buClr>
                <a:schemeClr val="dk1"/>
              </a:buClr>
              <a:buSzPts val="9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1" name="Google Shape;641;p87"/>
          <p:cNvSpPr txBox="1">
            <a:spLocks noGrp="1"/>
          </p:cNvSpPr>
          <p:nvPr>
            <p:ph type="title"/>
          </p:nvPr>
        </p:nvSpPr>
        <p:spPr>
          <a:xfrm>
            <a:off x="628650" y="273844"/>
            <a:ext cx="7886700" cy="787200"/>
          </a:xfrm>
          <a:prstGeom prst="rect">
            <a:avLst/>
          </a:prstGeom>
          <a:noFill/>
          <a:ln>
            <a:noFill/>
          </a:ln>
        </p:spPr>
        <p:txBody>
          <a:bodyPr spcFirstLastPara="1" wrap="square" lIns="45375" tIns="22675" rIns="45375" bIns="22675" anchor="ctr" anchorCtr="0">
            <a:noAutofit/>
          </a:bodyPr>
          <a:lstStyle>
            <a:lvl1pPr marR="0" lvl="0" algn="l">
              <a:lnSpc>
                <a:spcPct val="90000"/>
              </a:lnSpc>
              <a:spcBef>
                <a:spcPts val="0"/>
              </a:spcBef>
              <a:spcAft>
                <a:spcPts val="0"/>
              </a:spcAft>
              <a:buClr>
                <a:schemeClr val="dk1"/>
              </a:buClr>
              <a:buSzPts val="1800"/>
              <a:buFont typeface="Calibri"/>
              <a:buNone/>
              <a:defRPr sz="27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2pPr>
            <a:lvl3pPr marR="0" lvl="2"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3pPr>
            <a:lvl4pPr marR="0" lvl="3"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4pPr>
            <a:lvl5pPr marR="0" lvl="4"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5pPr>
            <a:lvl6pPr marR="0" lvl="5"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6pPr>
            <a:lvl7pPr marR="0" lvl="6"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7pPr>
            <a:lvl8pPr marR="0" lvl="7"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8pPr>
            <a:lvl9pPr marR="0" lvl="8"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9pPr>
          </a:lstStyle>
          <a:p>
            <a:endParaRPr/>
          </a:p>
        </p:txBody>
      </p:sp>
      <p:pic>
        <p:nvPicPr>
          <p:cNvPr id="642" name="Google Shape;642;p8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643" name="Google Shape;643;p8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644" name="Google Shape;644;p87"/>
          <p:cNvSpPr txBox="1"/>
          <p:nvPr/>
        </p:nvSpPr>
        <p:spPr>
          <a:xfrm>
            <a:off x="8645121" y="4762048"/>
            <a:ext cx="702300" cy="184200"/>
          </a:xfrm>
          <a:prstGeom prst="rect">
            <a:avLst/>
          </a:prstGeom>
          <a:noFill/>
          <a:ln>
            <a:noFill/>
          </a:ln>
        </p:spPr>
        <p:txBody>
          <a:bodyPr spcFirstLastPara="1" wrap="square" lIns="60500" tIns="30250" rIns="60500" bIns="30250"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Layout 2 2 1">
  <p:cSld name="1_Custom Layout 2 2 3_1">
    <p:bg>
      <p:bgPr>
        <a:solidFill>
          <a:schemeClr val="lt1"/>
        </a:solidFill>
        <a:effectLst/>
      </p:bgPr>
    </p:bg>
    <p:spTree>
      <p:nvGrpSpPr>
        <p:cNvPr id="1" name="Shape 645"/>
        <p:cNvGrpSpPr/>
        <p:nvPr/>
      </p:nvGrpSpPr>
      <p:grpSpPr>
        <a:xfrm>
          <a:off x="0" y="0"/>
          <a:ext cx="0" cy="0"/>
          <a:chOff x="0" y="0"/>
          <a:chExt cx="0" cy="0"/>
        </a:xfrm>
      </p:grpSpPr>
      <p:pic>
        <p:nvPicPr>
          <p:cNvPr id="646" name="Google Shape;646;p88"/>
          <p:cNvPicPr preferRelativeResize="0"/>
          <p:nvPr/>
        </p:nvPicPr>
        <p:blipFill rotWithShape="1">
          <a:blip r:embed="rId2">
            <a:alphaModFix/>
          </a:blip>
          <a:srcRect/>
          <a:stretch/>
        </p:blipFill>
        <p:spPr>
          <a:xfrm>
            <a:off x="8476214" y="309889"/>
            <a:ext cx="356086" cy="356086"/>
          </a:xfrm>
          <a:prstGeom prst="rect">
            <a:avLst/>
          </a:prstGeom>
          <a:noFill/>
          <a:ln>
            <a:noFill/>
          </a:ln>
        </p:spPr>
      </p:pic>
      <p:pic>
        <p:nvPicPr>
          <p:cNvPr id="647" name="Google Shape;647;p88"/>
          <p:cNvPicPr preferRelativeResize="0"/>
          <p:nvPr/>
        </p:nvPicPr>
        <p:blipFill rotWithShape="1">
          <a:blip r:embed="rId3">
            <a:alphaModFix/>
          </a:blip>
          <a:srcRect l="4490" r="6761"/>
          <a:stretch/>
        </p:blipFill>
        <p:spPr>
          <a:xfrm>
            <a:off x="4572000" y="1298283"/>
            <a:ext cx="4572000" cy="2897854"/>
          </a:xfrm>
          <a:prstGeom prst="rect">
            <a:avLst/>
          </a:prstGeom>
          <a:noFill/>
          <a:ln>
            <a:noFill/>
          </a:ln>
        </p:spPr>
      </p:pic>
      <p:sp>
        <p:nvSpPr>
          <p:cNvPr id="648" name="Google Shape;648;p8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649" name="Google Shape;649;p8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2 2">
  <p:cSld name="1_Custom Layout 2 2 3">
    <p:bg>
      <p:bgPr>
        <a:solidFill>
          <a:schemeClr val="lt1"/>
        </a:solidFill>
        <a:effectLst/>
      </p:bgPr>
    </p:bg>
    <p:spTree>
      <p:nvGrpSpPr>
        <p:cNvPr id="1" name="Shape 26"/>
        <p:cNvGrpSpPr/>
        <p:nvPr/>
      </p:nvGrpSpPr>
      <p:grpSpPr>
        <a:xfrm>
          <a:off x="0" y="0"/>
          <a:ext cx="0" cy="0"/>
          <a:chOff x="0" y="0"/>
          <a:chExt cx="0" cy="0"/>
        </a:xfrm>
      </p:grpSpPr>
      <p:sp>
        <p:nvSpPr>
          <p:cNvPr id="27" name="Google Shape;27;p40"/>
          <p:cNvSpPr txBox="1">
            <a:spLocks noGrp="1"/>
          </p:cNvSpPr>
          <p:nvPr>
            <p:ph type="title"/>
          </p:nvPr>
        </p:nvSpPr>
        <p:spPr>
          <a:xfrm>
            <a:off x="311698" y="309889"/>
            <a:ext cx="7870800" cy="356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8" name="Google Shape;28;p4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9" name="Google Shape;29;p40"/>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0" name="Google Shape;30;p40"/>
          <p:cNvPicPr preferRelativeResize="0"/>
          <p:nvPr/>
        </p:nvPicPr>
        <p:blipFill rotWithShape="1">
          <a:blip r:embed="rId3">
            <a:alphaModFix/>
          </a:blip>
          <a:srcRect l="4490" r="6761"/>
          <a:stretch/>
        </p:blipFill>
        <p:spPr>
          <a:xfrm>
            <a:off x="4572000" y="1298283"/>
            <a:ext cx="4572000" cy="2897854"/>
          </a:xfrm>
          <a:prstGeom prst="rect">
            <a:avLst/>
          </a:prstGeom>
          <a:noFill/>
          <a:ln>
            <a:noFill/>
          </a:ln>
        </p:spPr>
      </p:pic>
      <p:sp>
        <p:nvSpPr>
          <p:cNvPr id="31" name="Google Shape;31;p40"/>
          <p:cNvSpPr/>
          <p:nvPr/>
        </p:nvSpPr>
        <p:spPr>
          <a:xfrm rot="10800000">
            <a:off x="0" y="1026726"/>
            <a:ext cx="4572000" cy="34410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2" name="Google Shape;32;p40"/>
          <p:cNvSpPr txBox="1">
            <a:spLocks noGrp="1"/>
          </p:cNvSpPr>
          <p:nvPr>
            <p:ph type="body" idx="1"/>
          </p:nvPr>
        </p:nvSpPr>
        <p:spPr>
          <a:xfrm>
            <a:off x="413854" y="1806833"/>
            <a:ext cx="3705300" cy="18807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400"/>
              <a:buNone/>
              <a:defRPr sz="18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3" name="Google Shape;33;p40"/>
          <p:cNvSpPr txBox="1"/>
          <p:nvPr/>
        </p:nvSpPr>
        <p:spPr>
          <a:xfrm>
            <a:off x="413854" y="2287064"/>
            <a:ext cx="3705300" cy="585000"/>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accent6"/>
                </a:solidFill>
                <a:latin typeface="Arial"/>
                <a:ea typeface="Arial"/>
                <a:cs typeface="Arial"/>
                <a:sym typeface="Arial"/>
              </a:rPr>
              <a:t>– and the teams and organizations </a:t>
            </a:r>
            <a:br>
              <a:rPr lang="en" sz="1600" b="0" i="0" u="none" strike="noStrike" cap="none">
                <a:solidFill>
                  <a:schemeClr val="accent6"/>
                </a:solidFill>
                <a:latin typeface="Arial"/>
                <a:ea typeface="Arial"/>
                <a:cs typeface="Arial"/>
                <a:sym typeface="Arial"/>
              </a:rPr>
            </a:br>
            <a:r>
              <a:rPr lang="en" sz="1600" b="0" i="0" u="none" strike="noStrike" cap="none">
                <a:solidFill>
                  <a:schemeClr val="accent6"/>
                </a:solidFill>
                <a:latin typeface="Arial"/>
                <a:ea typeface="Arial"/>
                <a:cs typeface="Arial"/>
                <a:sym typeface="Arial"/>
              </a:rPr>
              <a:t>they work with –</a:t>
            </a:r>
            <a:endParaRPr sz="1400" b="0" i="0" u="none" strike="noStrike" cap="none">
              <a:solidFill>
                <a:srgbClr val="000000"/>
              </a:solidFill>
              <a:latin typeface="Arial"/>
              <a:ea typeface="Arial"/>
              <a:cs typeface="Arial"/>
              <a:sym typeface="Arial"/>
            </a:endParaRPr>
          </a:p>
        </p:txBody>
      </p:sp>
      <p:sp>
        <p:nvSpPr>
          <p:cNvPr id="34" name="Google Shape;34;p4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a:t>
            </a:r>
            <a:r>
              <a:rPr lang="en" sz="900">
                <a:solidFill>
                  <a:schemeClr val="dk1"/>
                </a:solidFill>
              </a:rPr>
              <a:t>6</a:t>
            </a:r>
            <a:r>
              <a:rPr lang="en" sz="900" b="0" i="0" u="none" strike="noStrike" cap="none">
                <a:solidFill>
                  <a:schemeClr val="dk1"/>
                </a:solidFill>
                <a:latin typeface="Arial"/>
                <a:ea typeface="Arial"/>
                <a:cs typeface="Arial"/>
                <a:sym typeface="Arial"/>
              </a:rPr>
              <a:t> Herrmann Global, LLC</a:t>
            </a:r>
            <a:endParaRPr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adrants 1 1">
  <p:cSld name="Title &amp; quadrants_4_1">
    <p:spTree>
      <p:nvGrpSpPr>
        <p:cNvPr id="1" name="Shape 654"/>
        <p:cNvGrpSpPr/>
        <p:nvPr/>
      </p:nvGrpSpPr>
      <p:grpSpPr>
        <a:xfrm>
          <a:off x="0" y="0"/>
          <a:ext cx="0" cy="0"/>
          <a:chOff x="0" y="0"/>
          <a:chExt cx="0" cy="0"/>
        </a:xfrm>
      </p:grpSpPr>
      <p:sp>
        <p:nvSpPr>
          <p:cNvPr id="655" name="Google Shape;655;p4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56" name="Google Shape;656;p4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657" name="Google Shape;657;p4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658" name="Google Shape;658;p43"/>
          <p:cNvPicPr preferRelativeResize="0"/>
          <p:nvPr/>
        </p:nvPicPr>
        <p:blipFill rotWithShape="1">
          <a:blip r:embed="rId3">
            <a:alphaModFix/>
          </a:blip>
          <a:srcRect/>
          <a:stretch/>
        </p:blipFill>
        <p:spPr>
          <a:xfrm>
            <a:off x="4606067" y="628650"/>
            <a:ext cx="2037058" cy="2046272"/>
          </a:xfrm>
          <a:prstGeom prst="rect">
            <a:avLst/>
          </a:prstGeom>
          <a:noFill/>
          <a:ln>
            <a:noFill/>
          </a:ln>
        </p:spPr>
      </p:pic>
      <p:pic>
        <p:nvPicPr>
          <p:cNvPr id="659" name="Google Shape;659;p43"/>
          <p:cNvPicPr preferRelativeResize="0"/>
          <p:nvPr/>
        </p:nvPicPr>
        <p:blipFill rotWithShape="1">
          <a:blip r:embed="rId4">
            <a:alphaModFix/>
          </a:blip>
          <a:srcRect/>
          <a:stretch/>
        </p:blipFill>
        <p:spPr>
          <a:xfrm>
            <a:off x="2500891" y="628671"/>
            <a:ext cx="2037047" cy="2046292"/>
          </a:xfrm>
          <a:prstGeom prst="rect">
            <a:avLst/>
          </a:prstGeom>
          <a:noFill/>
          <a:ln>
            <a:noFill/>
          </a:ln>
        </p:spPr>
      </p:pic>
      <p:pic>
        <p:nvPicPr>
          <p:cNvPr id="660" name="Google Shape;660;p43"/>
          <p:cNvPicPr preferRelativeResize="0"/>
          <p:nvPr/>
        </p:nvPicPr>
        <p:blipFill rotWithShape="1">
          <a:blip r:embed="rId5">
            <a:alphaModFix/>
          </a:blip>
          <a:srcRect/>
          <a:stretch/>
        </p:blipFill>
        <p:spPr>
          <a:xfrm>
            <a:off x="4606058" y="2725049"/>
            <a:ext cx="2037047" cy="2027748"/>
          </a:xfrm>
          <a:prstGeom prst="rect">
            <a:avLst/>
          </a:prstGeom>
          <a:noFill/>
          <a:ln>
            <a:noFill/>
          </a:ln>
        </p:spPr>
      </p:pic>
      <p:pic>
        <p:nvPicPr>
          <p:cNvPr id="661" name="Google Shape;661;p43"/>
          <p:cNvPicPr preferRelativeResize="0"/>
          <p:nvPr/>
        </p:nvPicPr>
        <p:blipFill rotWithShape="1">
          <a:blip r:embed="rId6">
            <a:alphaModFix/>
          </a:blip>
          <a:srcRect/>
          <a:stretch/>
        </p:blipFill>
        <p:spPr>
          <a:xfrm>
            <a:off x="2500875" y="2724992"/>
            <a:ext cx="2037047" cy="2027808"/>
          </a:xfrm>
          <a:prstGeom prst="rect">
            <a:avLst/>
          </a:prstGeom>
          <a:noFill/>
          <a:ln>
            <a:noFill/>
          </a:ln>
        </p:spPr>
      </p:pic>
      <p:sp>
        <p:nvSpPr>
          <p:cNvPr id="662" name="Google Shape;662;p4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663"/>
        <p:cNvGrpSpPr/>
        <p:nvPr/>
      </p:nvGrpSpPr>
      <p:grpSpPr>
        <a:xfrm>
          <a:off x="0" y="0"/>
          <a:ext cx="0" cy="0"/>
          <a:chOff x="0" y="0"/>
          <a:chExt cx="0" cy="0"/>
        </a:xfrm>
      </p:grpSpPr>
      <p:sp>
        <p:nvSpPr>
          <p:cNvPr id="664" name="Google Shape;664;p44"/>
          <p:cNvSpPr txBox="1">
            <a:spLocks noGrp="1"/>
          </p:cNvSpPr>
          <p:nvPr>
            <p:ph type="title"/>
          </p:nvPr>
        </p:nvSpPr>
        <p:spPr>
          <a:xfrm>
            <a:off x="298712" y="179574"/>
            <a:ext cx="7886700" cy="9939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5" name="Google Shape;665;p44"/>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6" name="Google Shape;666;p4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a:t>
            </a:r>
            <a:r>
              <a:rPr lang="en" sz="900">
                <a:solidFill>
                  <a:schemeClr val="dk1"/>
                </a:solidFill>
              </a:rPr>
              <a:t>6</a:t>
            </a:r>
            <a:r>
              <a:rPr lang="en" sz="900" b="0" i="0" u="none" strike="noStrike" cap="none">
                <a:solidFill>
                  <a:schemeClr val="dk1"/>
                </a:solidFill>
                <a:latin typeface="Arial"/>
                <a:ea typeface="Arial"/>
                <a:cs typeface="Arial"/>
                <a:sym typeface="Arial"/>
              </a:rPr>
              <a:t> Herrmann Global, LLC</a:t>
            </a:r>
            <a:endParaRPr sz="900" b="0" i="0" u="none" strike="noStrike" cap="none">
              <a:solidFill>
                <a:schemeClr val="dk1"/>
              </a:solidFill>
              <a:latin typeface="Arial"/>
              <a:ea typeface="Arial"/>
              <a:cs typeface="Arial"/>
              <a:sym typeface="Arial"/>
            </a:endParaRPr>
          </a:p>
        </p:txBody>
      </p:sp>
      <p:pic>
        <p:nvPicPr>
          <p:cNvPr id="667" name="Google Shape;667;p44"/>
          <p:cNvPicPr preferRelativeResize="0"/>
          <p:nvPr/>
        </p:nvPicPr>
        <p:blipFill rotWithShape="1">
          <a:blip r:embed="rId2">
            <a:alphaModFix/>
          </a:blip>
          <a:srcRect/>
          <a:stretch/>
        </p:blipFill>
        <p:spPr>
          <a:xfrm>
            <a:off x="8476214" y="309889"/>
            <a:ext cx="356086" cy="356086"/>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Empty">
  <p:cSld name="Quadrants_1_2_2">
    <p:spTree>
      <p:nvGrpSpPr>
        <p:cNvPr id="1" name="Shape 668"/>
        <p:cNvGrpSpPr/>
        <p:nvPr/>
      </p:nvGrpSpPr>
      <p:grpSpPr>
        <a:xfrm>
          <a:off x="0" y="0"/>
          <a:ext cx="0" cy="0"/>
          <a:chOff x="0" y="0"/>
          <a:chExt cx="0" cy="0"/>
        </a:xfrm>
      </p:grpSpPr>
      <p:sp>
        <p:nvSpPr>
          <p:cNvPr id="669" name="Google Shape;669;p4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70" name="Google Shape;670;p4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671" name="Google Shape;671;p4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a:t>
            </a:r>
            <a:r>
              <a:rPr lang="en" sz="900">
                <a:solidFill>
                  <a:schemeClr val="dk1"/>
                </a:solidFill>
              </a:rPr>
              <a:t>6</a:t>
            </a:r>
            <a:r>
              <a:rPr lang="en" sz="900" b="0" i="0" u="none" strike="noStrike" cap="none">
                <a:solidFill>
                  <a:schemeClr val="dk1"/>
                </a:solidFill>
                <a:latin typeface="Arial"/>
                <a:ea typeface="Arial"/>
                <a:cs typeface="Arial"/>
                <a:sym typeface="Arial"/>
              </a:rPr>
              <a:t> Herrmann Global, LLC</a:t>
            </a:r>
            <a:endParaRPr sz="900" b="0" i="0" u="none" strike="noStrike" cap="none">
              <a:solidFill>
                <a:schemeClr val="dk1"/>
              </a:solidFill>
              <a:latin typeface="Arial"/>
              <a:ea typeface="Arial"/>
              <a:cs typeface="Arial"/>
              <a:sym typeface="Arial"/>
            </a:endParaRPr>
          </a:p>
        </p:txBody>
      </p:sp>
      <p:sp>
        <p:nvSpPr>
          <p:cNvPr id="672" name="Google Shape;672;p4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673"/>
        <p:cNvGrpSpPr/>
        <p:nvPr/>
      </p:nvGrpSpPr>
      <p:grpSpPr>
        <a:xfrm>
          <a:off x="0" y="0"/>
          <a:ext cx="0" cy="0"/>
          <a:chOff x="0" y="0"/>
          <a:chExt cx="0" cy="0"/>
        </a:xfrm>
      </p:grpSpPr>
      <p:sp>
        <p:nvSpPr>
          <p:cNvPr id="674" name="Google Shape;674;p89"/>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675" name="Google Shape;675;p89"/>
          <p:cNvSpPr txBox="1">
            <a:spLocks noGrp="1"/>
          </p:cNvSpPr>
          <p:nvPr>
            <p:ph type="title"/>
          </p:nvPr>
        </p:nvSpPr>
        <p:spPr>
          <a:xfrm>
            <a:off x="569913" y="1922403"/>
            <a:ext cx="3348000" cy="962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Font typeface="Arial"/>
              <a:buNone/>
              <a:defRPr b="1">
                <a:solidFill>
                  <a:schemeClr val="dk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76" name="Google Shape;676;p89"/>
          <p:cNvPicPr preferRelativeResize="0"/>
          <p:nvPr/>
        </p:nvPicPr>
        <p:blipFill rotWithShape="1">
          <a:blip r:embed="rId2">
            <a:alphaModFix/>
          </a:blip>
          <a:srcRect/>
          <a:stretch/>
        </p:blipFill>
        <p:spPr>
          <a:xfrm>
            <a:off x="569913" y="507092"/>
            <a:ext cx="1726714" cy="479880"/>
          </a:xfrm>
          <a:prstGeom prst="rect">
            <a:avLst/>
          </a:prstGeom>
          <a:noFill/>
          <a:ln>
            <a:noFill/>
          </a:ln>
        </p:spPr>
      </p:pic>
      <p:sp>
        <p:nvSpPr>
          <p:cNvPr id="677" name="Google Shape;677;p89"/>
          <p:cNvSpPr txBox="1">
            <a:spLocks noGrp="1"/>
          </p:cNvSpPr>
          <p:nvPr>
            <p:ph type="subTitle" idx="1"/>
          </p:nvPr>
        </p:nvSpPr>
        <p:spPr>
          <a:xfrm>
            <a:off x="569925" y="2884450"/>
            <a:ext cx="3237900" cy="1079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000"/>
              <a:buFont typeface="Arial"/>
              <a:buNone/>
              <a:defRPr sz="2000">
                <a:latin typeface="Arial"/>
                <a:ea typeface="Arial"/>
                <a:cs typeface="Arial"/>
                <a:sym typeface="Aria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a:endParaRPr/>
          </a:p>
        </p:txBody>
      </p:sp>
      <p:sp>
        <p:nvSpPr>
          <p:cNvPr id="678" name="Google Shape;678;p89"/>
          <p:cNvSpPr txBox="1">
            <a:spLocks noGrp="1"/>
          </p:cNvSpPr>
          <p:nvPr>
            <p:ph type="sldNum" idx="12"/>
          </p:nvPr>
        </p:nvSpPr>
        <p:spPr>
          <a:xfrm>
            <a:off x="7556150" y="4829000"/>
            <a:ext cx="12762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endParaRPr/>
          </a:p>
        </p:txBody>
      </p:sp>
      <p:sp>
        <p:nvSpPr>
          <p:cNvPr id="679" name="Google Shape;679;p89"/>
          <p:cNvSpPr>
            <a:spLocks noGrp="1"/>
          </p:cNvSpPr>
          <p:nvPr>
            <p:ph type="pic" idx="2"/>
          </p:nvPr>
        </p:nvSpPr>
        <p:spPr>
          <a:xfrm>
            <a:off x="4572000" y="-6650"/>
            <a:ext cx="4593000" cy="5143500"/>
          </a:xfrm>
          <a:prstGeom prst="rect">
            <a:avLst/>
          </a:prstGeom>
          <a:noFill/>
          <a:ln>
            <a:noFill/>
          </a:ln>
        </p:spPr>
      </p:sp>
    </p:spTree>
  </p:cSld>
  <p:clrMapOvr>
    <a:masterClrMapping/>
  </p:clrMapOvr>
  <p:extLst>
    <p:ext uri="{DCECCB84-F9BA-43D5-87BE-67443E8EF086}">
      <p15:sldGuideLst xmlns:p15="http://schemas.microsoft.com/office/powerpoint/2012/main">
        <p15:guide id="1" pos="359">
          <p15:clr>
            <a:srgbClr val="E46962"/>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680"/>
        <p:cNvGrpSpPr/>
        <p:nvPr/>
      </p:nvGrpSpPr>
      <p:grpSpPr>
        <a:xfrm>
          <a:off x="0" y="0"/>
          <a:ext cx="0" cy="0"/>
          <a:chOff x="0" y="0"/>
          <a:chExt cx="0" cy="0"/>
        </a:xfrm>
      </p:grpSpPr>
      <p:sp>
        <p:nvSpPr>
          <p:cNvPr id="681" name="Google Shape;681;p90"/>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82" name="Google Shape;682;p9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683" name="Google Shape;683;p9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684" name="Google Shape;684;p90"/>
          <p:cNvSpPr txBox="1">
            <a:spLocks noGrp="1"/>
          </p:cNvSpPr>
          <p:nvPr>
            <p:ph type="sldNum" idx="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ustom Layout 4">
  <p:cSld name="CUSTOM_4">
    <p:bg>
      <p:bgPr>
        <a:solidFill>
          <a:schemeClr val="lt2"/>
        </a:solidFill>
        <a:effectLst/>
      </p:bgPr>
    </p:bg>
    <p:spTree>
      <p:nvGrpSpPr>
        <p:cNvPr id="1" name="Shape 685"/>
        <p:cNvGrpSpPr/>
        <p:nvPr/>
      </p:nvGrpSpPr>
      <p:grpSpPr>
        <a:xfrm>
          <a:off x="0" y="0"/>
          <a:ext cx="0" cy="0"/>
          <a:chOff x="0" y="0"/>
          <a:chExt cx="0" cy="0"/>
        </a:xfrm>
      </p:grpSpPr>
      <p:pic>
        <p:nvPicPr>
          <p:cNvPr id="686" name="Google Shape;686;p91"/>
          <p:cNvPicPr preferRelativeResize="0"/>
          <p:nvPr/>
        </p:nvPicPr>
        <p:blipFill rotWithShape="1">
          <a:blip r:embed="rId2">
            <a:alphaModFix amt="37000"/>
          </a:blip>
          <a:srcRect/>
          <a:stretch/>
        </p:blipFill>
        <p:spPr>
          <a:xfrm>
            <a:off x="2266950" y="266700"/>
            <a:ext cx="4610100" cy="4610100"/>
          </a:xfrm>
          <a:prstGeom prst="rect">
            <a:avLst/>
          </a:prstGeom>
          <a:noFill/>
          <a:ln>
            <a:noFill/>
          </a:ln>
        </p:spPr>
      </p:pic>
      <p:sp>
        <p:nvSpPr>
          <p:cNvPr id="687" name="Google Shape;687;p91"/>
          <p:cNvSpPr txBox="1">
            <a:spLocks noGrp="1"/>
          </p:cNvSpPr>
          <p:nvPr>
            <p:ph type="title"/>
          </p:nvPr>
        </p:nvSpPr>
        <p:spPr>
          <a:xfrm>
            <a:off x="2543193" y="2036447"/>
            <a:ext cx="4050000" cy="991800"/>
          </a:xfrm>
          <a:prstGeom prst="rect">
            <a:avLst/>
          </a:prstGeom>
          <a:noFill/>
          <a:ln>
            <a:noFill/>
          </a:ln>
        </p:spPr>
        <p:txBody>
          <a:bodyPr spcFirstLastPara="1" wrap="square" lIns="0" tIns="0" rIns="91425" bIns="0" anchor="t" anchorCtr="0">
            <a:noAutofit/>
          </a:bodyPr>
          <a:lstStyle>
            <a:lvl1pPr lvl="0" algn="ctr">
              <a:lnSpc>
                <a:spcPct val="80000"/>
              </a:lnSpc>
              <a:spcBef>
                <a:spcPts val="0"/>
              </a:spcBef>
              <a:spcAft>
                <a:spcPts val="0"/>
              </a:spcAft>
              <a:buClr>
                <a:schemeClr val="dk2"/>
              </a:buClr>
              <a:buSzPts val="4200"/>
              <a:buNone/>
              <a:defRPr sz="4200" b="1">
                <a:solidFill>
                  <a:schemeClr val="dk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688"/>
        <p:cNvGrpSpPr/>
        <p:nvPr/>
      </p:nvGrpSpPr>
      <p:grpSpPr>
        <a:xfrm>
          <a:off x="0" y="0"/>
          <a:ext cx="0" cy="0"/>
          <a:chOff x="0" y="0"/>
          <a:chExt cx="0" cy="0"/>
        </a:xfrm>
      </p:grpSpPr>
      <p:sp>
        <p:nvSpPr>
          <p:cNvPr id="689" name="Google Shape;689;p9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90" name="Google Shape;690;p9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691" name="Google Shape;691;p9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692" name="Google Shape;692;p92"/>
          <p:cNvSpPr/>
          <p:nvPr/>
        </p:nvSpPr>
        <p:spPr>
          <a:xfrm flipH="1">
            <a:off x="4581000" y="2776174"/>
            <a:ext cx="4242900" cy="18507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93" name="Google Shape;693;p92"/>
          <p:cNvSpPr/>
          <p:nvPr/>
        </p:nvSpPr>
        <p:spPr>
          <a:xfrm>
            <a:off x="311700" y="2776174"/>
            <a:ext cx="4242900" cy="18507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94" name="Google Shape;694;p92"/>
          <p:cNvSpPr/>
          <p:nvPr/>
        </p:nvSpPr>
        <p:spPr>
          <a:xfrm rot="10800000" flipH="1">
            <a:off x="311700" y="903194"/>
            <a:ext cx="4242900" cy="18507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95" name="Google Shape;695;p92"/>
          <p:cNvSpPr/>
          <p:nvPr/>
        </p:nvSpPr>
        <p:spPr>
          <a:xfrm rot="10800000">
            <a:off x="4581000" y="903194"/>
            <a:ext cx="4242900" cy="18507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96" name="Google Shape;696;p92"/>
          <p:cNvSpPr txBox="1">
            <a:spLocks noGrp="1"/>
          </p:cNvSpPr>
          <p:nvPr>
            <p:ph type="subTitle" idx="1"/>
          </p:nvPr>
        </p:nvSpPr>
        <p:spPr>
          <a:xfrm>
            <a:off x="656075" y="1232085"/>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7" name="Google Shape;697;p92"/>
          <p:cNvSpPr txBox="1">
            <a:spLocks noGrp="1"/>
          </p:cNvSpPr>
          <p:nvPr>
            <p:ph type="subTitle" idx="2"/>
          </p:nvPr>
        </p:nvSpPr>
        <p:spPr>
          <a:xfrm>
            <a:off x="756304" y="1657910"/>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698" name="Google Shape;698;p92"/>
          <p:cNvSpPr txBox="1">
            <a:spLocks noGrp="1"/>
          </p:cNvSpPr>
          <p:nvPr>
            <p:ph type="subTitle" idx="3"/>
          </p:nvPr>
        </p:nvSpPr>
        <p:spPr>
          <a:xfrm>
            <a:off x="4861825" y="1232085"/>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9" name="Google Shape;699;p92"/>
          <p:cNvSpPr txBox="1">
            <a:spLocks noGrp="1"/>
          </p:cNvSpPr>
          <p:nvPr>
            <p:ph type="subTitle" idx="4"/>
          </p:nvPr>
        </p:nvSpPr>
        <p:spPr>
          <a:xfrm>
            <a:off x="656075" y="3094503"/>
            <a:ext cx="17367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0" name="Google Shape;700;p92"/>
          <p:cNvSpPr txBox="1">
            <a:spLocks noGrp="1"/>
          </p:cNvSpPr>
          <p:nvPr>
            <p:ph type="subTitle" idx="5"/>
          </p:nvPr>
        </p:nvSpPr>
        <p:spPr>
          <a:xfrm>
            <a:off x="706286" y="3562910"/>
            <a:ext cx="1736700" cy="3075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701" name="Google Shape;701;p92"/>
          <p:cNvSpPr txBox="1">
            <a:spLocks noGrp="1"/>
          </p:cNvSpPr>
          <p:nvPr>
            <p:ph type="subTitle" idx="6"/>
          </p:nvPr>
        </p:nvSpPr>
        <p:spPr>
          <a:xfrm>
            <a:off x="4861825" y="3094503"/>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2" name="Google Shape;702;p92"/>
          <p:cNvSpPr txBox="1">
            <a:spLocks noGrp="1"/>
          </p:cNvSpPr>
          <p:nvPr>
            <p:ph type="subTitle" idx="7"/>
          </p:nvPr>
        </p:nvSpPr>
        <p:spPr>
          <a:xfrm>
            <a:off x="4962054" y="3562910"/>
            <a:ext cx="3466500" cy="3075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300"/>
              <a:buChar char="●"/>
              <a:defRPr sz="1300"/>
            </a:lvl1pPr>
            <a:lvl2pPr lvl="1" algn="l">
              <a:lnSpc>
                <a:spcPct val="115000"/>
              </a:lnSpc>
              <a:spcBef>
                <a:spcPts val="0"/>
              </a:spcBef>
              <a:spcAft>
                <a:spcPts val="0"/>
              </a:spcAft>
              <a:buSzPts val="1300"/>
              <a:buChar char="○"/>
              <a:defRPr sz="1300"/>
            </a:lvl2pPr>
            <a:lvl3pPr lvl="2" algn="l">
              <a:lnSpc>
                <a:spcPct val="115000"/>
              </a:lnSpc>
              <a:spcBef>
                <a:spcPts val="0"/>
              </a:spcBef>
              <a:spcAft>
                <a:spcPts val="0"/>
              </a:spcAft>
              <a:buSzPts val="1300"/>
              <a:buChar char="■"/>
              <a:defRPr sz="1300"/>
            </a:lvl3pPr>
            <a:lvl4pPr lvl="3" algn="l">
              <a:lnSpc>
                <a:spcPct val="115000"/>
              </a:lnSpc>
              <a:spcBef>
                <a:spcPts val="0"/>
              </a:spcBef>
              <a:spcAft>
                <a:spcPts val="0"/>
              </a:spcAft>
              <a:buSzPts val="1300"/>
              <a:buChar char="●"/>
              <a:defRPr sz="1300"/>
            </a:lvl4pPr>
            <a:lvl5pPr lvl="4" algn="l">
              <a:lnSpc>
                <a:spcPct val="115000"/>
              </a:lnSpc>
              <a:spcBef>
                <a:spcPts val="0"/>
              </a:spcBef>
              <a:spcAft>
                <a:spcPts val="0"/>
              </a:spcAft>
              <a:buSzPts val="1300"/>
              <a:buChar char="○"/>
              <a:defRPr sz="1300"/>
            </a:lvl5pPr>
            <a:lvl6pPr lvl="5" algn="l">
              <a:lnSpc>
                <a:spcPct val="115000"/>
              </a:lnSpc>
              <a:spcBef>
                <a:spcPts val="0"/>
              </a:spcBef>
              <a:spcAft>
                <a:spcPts val="0"/>
              </a:spcAft>
              <a:buSzPts val="1300"/>
              <a:buChar char="■"/>
              <a:defRPr sz="1300"/>
            </a:lvl6pPr>
            <a:lvl7pPr lvl="6" algn="l">
              <a:lnSpc>
                <a:spcPct val="115000"/>
              </a:lnSpc>
              <a:spcBef>
                <a:spcPts val="0"/>
              </a:spcBef>
              <a:spcAft>
                <a:spcPts val="0"/>
              </a:spcAft>
              <a:buSzPts val="1300"/>
              <a:buChar char="●"/>
              <a:defRPr sz="1300"/>
            </a:lvl7pPr>
            <a:lvl8pPr lvl="7" algn="l">
              <a:lnSpc>
                <a:spcPct val="115000"/>
              </a:lnSpc>
              <a:spcBef>
                <a:spcPts val="0"/>
              </a:spcBef>
              <a:spcAft>
                <a:spcPts val="0"/>
              </a:spcAft>
              <a:buSzPts val="1300"/>
              <a:buChar char="○"/>
              <a:defRPr sz="1300"/>
            </a:lvl8pPr>
            <a:lvl9pPr lvl="8" algn="l">
              <a:lnSpc>
                <a:spcPct val="115000"/>
              </a:lnSpc>
              <a:spcBef>
                <a:spcPts val="0"/>
              </a:spcBef>
              <a:spcAft>
                <a:spcPts val="0"/>
              </a:spcAft>
              <a:buSzPts val="1300"/>
              <a:buChar char="■"/>
              <a:defRPr sz="1300"/>
            </a:lvl9pPr>
          </a:lstStyle>
          <a:p>
            <a:endParaRPr/>
          </a:p>
        </p:txBody>
      </p:sp>
      <p:sp>
        <p:nvSpPr>
          <p:cNvPr id="703" name="Google Shape;703;p92"/>
          <p:cNvSpPr txBox="1">
            <a:spLocks noGrp="1"/>
          </p:cNvSpPr>
          <p:nvPr>
            <p:ph type="subTitle" idx="8"/>
          </p:nvPr>
        </p:nvSpPr>
        <p:spPr>
          <a:xfrm>
            <a:off x="2549875" y="3094503"/>
            <a:ext cx="17367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4" name="Google Shape;704;p92"/>
          <p:cNvSpPr txBox="1">
            <a:spLocks noGrp="1"/>
          </p:cNvSpPr>
          <p:nvPr>
            <p:ph type="subTitle" idx="9"/>
          </p:nvPr>
        </p:nvSpPr>
        <p:spPr>
          <a:xfrm>
            <a:off x="2600086" y="3562910"/>
            <a:ext cx="17367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705" name="Google Shape;705;p92"/>
          <p:cNvSpPr txBox="1">
            <a:spLocks noGrp="1"/>
          </p:cNvSpPr>
          <p:nvPr>
            <p:ph type="subTitle" idx="13"/>
          </p:nvPr>
        </p:nvSpPr>
        <p:spPr>
          <a:xfrm>
            <a:off x="4962054" y="1657910"/>
            <a:ext cx="3466500" cy="307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300"/>
              <a:buChar char="●"/>
              <a:defRPr sz="1300"/>
            </a:lvl1pPr>
            <a:lvl2pPr lvl="1" algn="l">
              <a:lnSpc>
                <a:spcPct val="100000"/>
              </a:lnSpc>
              <a:spcBef>
                <a:spcPts val="0"/>
              </a:spcBef>
              <a:spcAft>
                <a:spcPts val="0"/>
              </a:spcAft>
              <a:buSzPts val="1300"/>
              <a:buChar char="○"/>
              <a:defRPr sz="1300"/>
            </a:lvl2pPr>
            <a:lvl3pPr lvl="2" algn="l">
              <a:lnSpc>
                <a:spcPct val="100000"/>
              </a:lnSpc>
              <a:spcBef>
                <a:spcPts val="0"/>
              </a:spcBef>
              <a:spcAft>
                <a:spcPts val="0"/>
              </a:spcAft>
              <a:buSzPts val="1300"/>
              <a:buChar char="■"/>
              <a:defRPr sz="1300"/>
            </a:lvl3pPr>
            <a:lvl4pPr lvl="3" algn="l">
              <a:lnSpc>
                <a:spcPct val="100000"/>
              </a:lnSpc>
              <a:spcBef>
                <a:spcPts val="0"/>
              </a:spcBef>
              <a:spcAft>
                <a:spcPts val="0"/>
              </a:spcAft>
              <a:buSzPts val="1300"/>
              <a:buChar char="●"/>
              <a:defRPr sz="1300"/>
            </a:lvl4pPr>
            <a:lvl5pPr lvl="4" algn="l">
              <a:lnSpc>
                <a:spcPct val="100000"/>
              </a:lnSpc>
              <a:spcBef>
                <a:spcPts val="0"/>
              </a:spcBef>
              <a:spcAft>
                <a:spcPts val="0"/>
              </a:spcAft>
              <a:buSzPts val="1300"/>
              <a:buChar char="○"/>
              <a:defRPr sz="1300"/>
            </a:lvl5pPr>
            <a:lvl6pPr lvl="5" algn="l">
              <a:lnSpc>
                <a:spcPct val="100000"/>
              </a:lnSpc>
              <a:spcBef>
                <a:spcPts val="0"/>
              </a:spcBef>
              <a:spcAft>
                <a:spcPts val="0"/>
              </a:spcAft>
              <a:buSzPts val="1300"/>
              <a:buChar char="■"/>
              <a:defRPr sz="1300"/>
            </a:lvl6pPr>
            <a:lvl7pPr lvl="6" algn="l">
              <a:lnSpc>
                <a:spcPct val="100000"/>
              </a:lnSpc>
              <a:spcBef>
                <a:spcPts val="0"/>
              </a:spcBef>
              <a:spcAft>
                <a:spcPts val="0"/>
              </a:spcAft>
              <a:buSzPts val="1300"/>
              <a:buChar char="●"/>
              <a:defRPr sz="1300"/>
            </a:lvl7pPr>
            <a:lvl8pPr lvl="7" algn="l">
              <a:lnSpc>
                <a:spcPct val="100000"/>
              </a:lnSpc>
              <a:spcBef>
                <a:spcPts val="0"/>
              </a:spcBef>
              <a:spcAft>
                <a:spcPts val="0"/>
              </a:spcAft>
              <a:buSzPts val="1300"/>
              <a:buChar char="○"/>
              <a:defRPr sz="1300"/>
            </a:lvl8pPr>
            <a:lvl9pPr lvl="8" algn="l">
              <a:lnSpc>
                <a:spcPct val="100000"/>
              </a:lnSpc>
              <a:spcBef>
                <a:spcPts val="0"/>
              </a:spcBef>
              <a:spcAft>
                <a:spcPts val="0"/>
              </a:spcAft>
              <a:buSzPts val="1300"/>
              <a:buChar char="■"/>
              <a:defRPr sz="1300"/>
            </a:lvl9pPr>
          </a:lstStyle>
          <a:p>
            <a:endParaRPr/>
          </a:p>
        </p:txBody>
      </p:sp>
      <p:sp>
        <p:nvSpPr>
          <p:cNvPr id="706" name="Google Shape;706;p9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adrants">
  <p:cSld name="Title &amp; quadrants">
    <p:spTree>
      <p:nvGrpSpPr>
        <p:cNvPr id="1" name="Shape 707"/>
        <p:cNvGrpSpPr/>
        <p:nvPr/>
      </p:nvGrpSpPr>
      <p:grpSpPr>
        <a:xfrm>
          <a:off x="0" y="0"/>
          <a:ext cx="0" cy="0"/>
          <a:chOff x="0" y="0"/>
          <a:chExt cx="0" cy="0"/>
        </a:xfrm>
      </p:grpSpPr>
      <p:sp>
        <p:nvSpPr>
          <p:cNvPr id="708" name="Google Shape;708;p9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09" name="Google Shape;709;p9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710" name="Google Shape;710;p9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711" name="Google Shape;711;p93"/>
          <p:cNvSpPr/>
          <p:nvPr/>
        </p:nvSpPr>
        <p:spPr>
          <a:xfrm flipH="1">
            <a:off x="4581009" y="2936007"/>
            <a:ext cx="4242900" cy="15951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12" name="Google Shape;712;p93"/>
          <p:cNvSpPr/>
          <p:nvPr/>
        </p:nvSpPr>
        <p:spPr>
          <a:xfrm>
            <a:off x="311694" y="2936007"/>
            <a:ext cx="4242900" cy="15951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13" name="Google Shape;713;p93"/>
          <p:cNvSpPr/>
          <p:nvPr/>
        </p:nvSpPr>
        <p:spPr>
          <a:xfrm rot="10800000" flipH="1">
            <a:off x="311694" y="1321704"/>
            <a:ext cx="4242900" cy="15951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14" name="Google Shape;714;p93"/>
          <p:cNvSpPr/>
          <p:nvPr/>
        </p:nvSpPr>
        <p:spPr>
          <a:xfrm rot="10800000">
            <a:off x="4581009" y="1321704"/>
            <a:ext cx="4242900" cy="15951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15" name="Google Shape;715;p93"/>
          <p:cNvSpPr txBox="1">
            <a:spLocks noGrp="1"/>
          </p:cNvSpPr>
          <p:nvPr>
            <p:ph type="subTitle" idx="1"/>
          </p:nvPr>
        </p:nvSpPr>
        <p:spPr>
          <a:xfrm>
            <a:off x="640700" y="1562375"/>
            <a:ext cx="2588400" cy="1170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6" name="Google Shape;716;p93"/>
          <p:cNvSpPr txBox="1">
            <a:spLocks noGrp="1"/>
          </p:cNvSpPr>
          <p:nvPr>
            <p:ph type="subTitle" idx="2"/>
          </p:nvPr>
        </p:nvSpPr>
        <p:spPr>
          <a:xfrm>
            <a:off x="5887825" y="1562375"/>
            <a:ext cx="2588400" cy="1170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7" name="Google Shape;717;p93"/>
          <p:cNvSpPr txBox="1">
            <a:spLocks noGrp="1"/>
          </p:cNvSpPr>
          <p:nvPr>
            <p:ph type="subTitle" idx="3"/>
          </p:nvPr>
        </p:nvSpPr>
        <p:spPr>
          <a:xfrm>
            <a:off x="5887825" y="3195688"/>
            <a:ext cx="2588400" cy="1170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718" name="Google Shape;718;p93"/>
          <p:cNvSpPr txBox="1">
            <a:spLocks noGrp="1"/>
          </p:cNvSpPr>
          <p:nvPr>
            <p:ph type="subTitle" idx="4"/>
          </p:nvPr>
        </p:nvSpPr>
        <p:spPr>
          <a:xfrm>
            <a:off x="311699" y="742850"/>
            <a:ext cx="7848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9" name="Google Shape;719;p93"/>
          <p:cNvSpPr txBox="1">
            <a:spLocks noGrp="1"/>
          </p:cNvSpPr>
          <p:nvPr>
            <p:ph type="subTitle" idx="5"/>
          </p:nvPr>
        </p:nvSpPr>
        <p:spPr>
          <a:xfrm>
            <a:off x="640700" y="3196100"/>
            <a:ext cx="2588400" cy="1170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0" name="Google Shape;720;p9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21" name="Google Shape;721;p93"/>
          <p:cNvSpPr/>
          <p:nvPr/>
        </p:nvSpPr>
        <p:spPr>
          <a:xfrm rot="10800000">
            <a:off x="2161650" y="2699825"/>
            <a:ext cx="4820700" cy="4284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adrants_2">
  <p:cSld name="Title &amp; quadrants_3">
    <p:spTree>
      <p:nvGrpSpPr>
        <p:cNvPr id="1" name="Shape 722"/>
        <p:cNvGrpSpPr/>
        <p:nvPr/>
      </p:nvGrpSpPr>
      <p:grpSpPr>
        <a:xfrm>
          <a:off x="0" y="0"/>
          <a:ext cx="0" cy="0"/>
          <a:chOff x="0" y="0"/>
          <a:chExt cx="0" cy="0"/>
        </a:xfrm>
      </p:grpSpPr>
      <p:sp>
        <p:nvSpPr>
          <p:cNvPr id="723" name="Google Shape;723;p9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24" name="Google Shape;724;p9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725" name="Google Shape;725;p9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726" name="Google Shape;726;p94"/>
          <p:cNvSpPr/>
          <p:nvPr/>
        </p:nvSpPr>
        <p:spPr>
          <a:xfrm flipH="1">
            <a:off x="4581009" y="2761488"/>
            <a:ext cx="4242900" cy="18669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27" name="Google Shape;727;p94"/>
          <p:cNvSpPr/>
          <p:nvPr/>
        </p:nvSpPr>
        <p:spPr>
          <a:xfrm>
            <a:off x="311694" y="2761488"/>
            <a:ext cx="4242900" cy="18669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28" name="Google Shape;728;p94"/>
          <p:cNvSpPr/>
          <p:nvPr/>
        </p:nvSpPr>
        <p:spPr>
          <a:xfrm rot="10800000" flipH="1">
            <a:off x="311694" y="872112"/>
            <a:ext cx="4242900" cy="1866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29" name="Google Shape;729;p94"/>
          <p:cNvSpPr/>
          <p:nvPr/>
        </p:nvSpPr>
        <p:spPr>
          <a:xfrm rot="10800000">
            <a:off x="4581009" y="872112"/>
            <a:ext cx="4242900" cy="1866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730" name="Google Shape;730;p94"/>
          <p:cNvPicPr preferRelativeResize="0"/>
          <p:nvPr/>
        </p:nvPicPr>
        <p:blipFill rotWithShape="1">
          <a:blip r:embed="rId3">
            <a:alphaModFix/>
          </a:blip>
          <a:srcRect/>
          <a:stretch/>
        </p:blipFill>
        <p:spPr>
          <a:xfrm>
            <a:off x="4580993" y="1819950"/>
            <a:ext cx="914905" cy="919050"/>
          </a:xfrm>
          <a:prstGeom prst="rect">
            <a:avLst/>
          </a:prstGeom>
          <a:noFill/>
          <a:ln>
            <a:noFill/>
          </a:ln>
        </p:spPr>
      </p:pic>
      <p:pic>
        <p:nvPicPr>
          <p:cNvPr id="731" name="Google Shape;731;p94"/>
          <p:cNvPicPr preferRelativeResize="0"/>
          <p:nvPr/>
        </p:nvPicPr>
        <p:blipFill rotWithShape="1">
          <a:blip r:embed="rId4">
            <a:alphaModFix/>
          </a:blip>
          <a:srcRect/>
          <a:stretch/>
        </p:blipFill>
        <p:spPr>
          <a:xfrm>
            <a:off x="3639694" y="1819934"/>
            <a:ext cx="914900" cy="919059"/>
          </a:xfrm>
          <a:prstGeom prst="rect">
            <a:avLst/>
          </a:prstGeom>
          <a:noFill/>
          <a:ln>
            <a:noFill/>
          </a:ln>
        </p:spPr>
      </p:pic>
      <p:pic>
        <p:nvPicPr>
          <p:cNvPr id="732" name="Google Shape;732;p94"/>
          <p:cNvPicPr preferRelativeResize="0"/>
          <p:nvPr/>
        </p:nvPicPr>
        <p:blipFill rotWithShape="1">
          <a:blip r:embed="rId5">
            <a:alphaModFix/>
          </a:blip>
          <a:srcRect/>
          <a:stretch/>
        </p:blipFill>
        <p:spPr>
          <a:xfrm>
            <a:off x="4581001" y="2761501"/>
            <a:ext cx="914900" cy="910730"/>
          </a:xfrm>
          <a:prstGeom prst="rect">
            <a:avLst/>
          </a:prstGeom>
          <a:noFill/>
          <a:ln>
            <a:noFill/>
          </a:ln>
        </p:spPr>
      </p:pic>
      <p:pic>
        <p:nvPicPr>
          <p:cNvPr id="733" name="Google Shape;733;p94"/>
          <p:cNvPicPr preferRelativeResize="0"/>
          <p:nvPr/>
        </p:nvPicPr>
        <p:blipFill rotWithShape="1">
          <a:blip r:embed="rId6">
            <a:alphaModFix/>
          </a:blip>
          <a:srcRect/>
          <a:stretch/>
        </p:blipFill>
        <p:spPr>
          <a:xfrm>
            <a:off x="3639699" y="2761500"/>
            <a:ext cx="914900" cy="910757"/>
          </a:xfrm>
          <a:prstGeom prst="rect">
            <a:avLst/>
          </a:prstGeom>
          <a:noFill/>
          <a:ln>
            <a:noFill/>
          </a:ln>
        </p:spPr>
      </p:pic>
      <p:sp>
        <p:nvSpPr>
          <p:cNvPr id="734" name="Google Shape;734;p94"/>
          <p:cNvSpPr txBox="1"/>
          <p:nvPr/>
        </p:nvSpPr>
        <p:spPr>
          <a:xfrm>
            <a:off x="3988475" y="2261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WHAT</a:t>
            </a:r>
            <a:endParaRPr sz="1100" b="1" i="0" u="none" strike="noStrike" cap="none">
              <a:solidFill>
                <a:srgbClr val="000000"/>
              </a:solidFill>
              <a:latin typeface="Arial"/>
              <a:ea typeface="Arial"/>
              <a:cs typeface="Arial"/>
              <a:sym typeface="Arial"/>
            </a:endParaRPr>
          </a:p>
        </p:txBody>
      </p:sp>
      <p:sp>
        <p:nvSpPr>
          <p:cNvPr id="735" name="Google Shape;735;p94"/>
          <p:cNvSpPr txBox="1"/>
          <p:nvPr/>
        </p:nvSpPr>
        <p:spPr>
          <a:xfrm>
            <a:off x="4724331" y="2261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WHY</a:t>
            </a:r>
            <a:endParaRPr sz="1100" b="1" i="0" u="none" strike="noStrike" cap="none">
              <a:solidFill>
                <a:srgbClr val="000000"/>
              </a:solidFill>
              <a:latin typeface="Arial"/>
              <a:ea typeface="Arial"/>
              <a:cs typeface="Arial"/>
              <a:sym typeface="Arial"/>
            </a:endParaRPr>
          </a:p>
        </p:txBody>
      </p:sp>
      <p:sp>
        <p:nvSpPr>
          <p:cNvPr id="736" name="Google Shape;736;p94"/>
          <p:cNvSpPr txBox="1"/>
          <p:nvPr/>
        </p:nvSpPr>
        <p:spPr>
          <a:xfrm>
            <a:off x="3996138" y="3023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HOW</a:t>
            </a:r>
            <a:endParaRPr sz="1100" b="1" i="0" u="none" strike="noStrike" cap="none">
              <a:solidFill>
                <a:srgbClr val="000000"/>
              </a:solidFill>
              <a:latin typeface="Arial"/>
              <a:ea typeface="Arial"/>
              <a:cs typeface="Arial"/>
              <a:sym typeface="Arial"/>
            </a:endParaRPr>
          </a:p>
        </p:txBody>
      </p:sp>
      <p:sp>
        <p:nvSpPr>
          <p:cNvPr id="737" name="Google Shape;737;p94"/>
          <p:cNvSpPr txBox="1"/>
          <p:nvPr/>
        </p:nvSpPr>
        <p:spPr>
          <a:xfrm>
            <a:off x="4724331" y="30238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WHO</a:t>
            </a:r>
            <a:endParaRPr sz="1100" b="1" i="0" u="none" strike="noStrike" cap="none">
              <a:solidFill>
                <a:srgbClr val="000000"/>
              </a:solidFill>
              <a:latin typeface="Arial"/>
              <a:ea typeface="Arial"/>
              <a:cs typeface="Arial"/>
              <a:sym typeface="Arial"/>
            </a:endParaRPr>
          </a:p>
        </p:txBody>
      </p:sp>
      <p:sp>
        <p:nvSpPr>
          <p:cNvPr id="738" name="Google Shape;738;p94"/>
          <p:cNvSpPr txBox="1">
            <a:spLocks noGrp="1"/>
          </p:cNvSpPr>
          <p:nvPr>
            <p:ph type="subTitle" idx="1"/>
          </p:nvPr>
        </p:nvSpPr>
        <p:spPr>
          <a:xfrm>
            <a:off x="640700" y="1222600"/>
            <a:ext cx="2588400" cy="309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9" name="Google Shape;739;p94"/>
          <p:cNvSpPr txBox="1">
            <a:spLocks noGrp="1"/>
          </p:cNvSpPr>
          <p:nvPr>
            <p:ph type="subTitle" idx="2"/>
          </p:nvPr>
        </p:nvSpPr>
        <p:spPr>
          <a:xfrm>
            <a:off x="5887825" y="1222600"/>
            <a:ext cx="2588400" cy="3099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0" name="Google Shape;740;p94"/>
          <p:cNvSpPr txBox="1">
            <a:spLocks noGrp="1"/>
          </p:cNvSpPr>
          <p:nvPr>
            <p:ph type="subTitle" idx="3"/>
          </p:nvPr>
        </p:nvSpPr>
        <p:spPr>
          <a:xfrm>
            <a:off x="640700" y="3067600"/>
            <a:ext cx="2588400" cy="309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1" name="Google Shape;741;p94"/>
          <p:cNvSpPr txBox="1">
            <a:spLocks noGrp="1"/>
          </p:cNvSpPr>
          <p:nvPr>
            <p:ph type="subTitle" idx="4"/>
          </p:nvPr>
        </p:nvSpPr>
        <p:spPr>
          <a:xfrm>
            <a:off x="5887825" y="3067600"/>
            <a:ext cx="2588400" cy="3099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742" name="Google Shape;742;p94"/>
          <p:cNvSpPr txBox="1">
            <a:spLocks noGrp="1"/>
          </p:cNvSpPr>
          <p:nvPr>
            <p:ph type="subTitle" idx="5"/>
          </p:nvPr>
        </p:nvSpPr>
        <p:spPr>
          <a:xfrm>
            <a:off x="650675" y="1532500"/>
            <a:ext cx="2588400" cy="96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3" name="Google Shape;743;p94"/>
          <p:cNvSpPr txBox="1">
            <a:spLocks noGrp="1"/>
          </p:cNvSpPr>
          <p:nvPr>
            <p:ph type="subTitle" idx="6"/>
          </p:nvPr>
        </p:nvSpPr>
        <p:spPr>
          <a:xfrm>
            <a:off x="640700" y="3377500"/>
            <a:ext cx="2588400" cy="969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4" name="Google Shape;744;p94"/>
          <p:cNvSpPr txBox="1">
            <a:spLocks noGrp="1"/>
          </p:cNvSpPr>
          <p:nvPr>
            <p:ph type="subTitle" idx="7"/>
          </p:nvPr>
        </p:nvSpPr>
        <p:spPr>
          <a:xfrm>
            <a:off x="5887825" y="3377500"/>
            <a:ext cx="2588400" cy="969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745" name="Google Shape;745;p94"/>
          <p:cNvSpPr txBox="1">
            <a:spLocks noGrp="1"/>
          </p:cNvSpPr>
          <p:nvPr>
            <p:ph type="subTitle" idx="8"/>
          </p:nvPr>
        </p:nvSpPr>
        <p:spPr>
          <a:xfrm>
            <a:off x="5887825" y="1532500"/>
            <a:ext cx="2588400" cy="9693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746" name="Google Shape;746;p9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orient="horz" pos="2916">
          <p15:clr>
            <a:srgbClr val="E46962"/>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Rows">
  <p:cSld name="Title &amp; quadrants_3_1">
    <p:spTree>
      <p:nvGrpSpPr>
        <p:cNvPr id="1" name="Shape 747"/>
        <p:cNvGrpSpPr/>
        <p:nvPr/>
      </p:nvGrpSpPr>
      <p:grpSpPr>
        <a:xfrm>
          <a:off x="0" y="0"/>
          <a:ext cx="0" cy="0"/>
          <a:chOff x="0" y="0"/>
          <a:chExt cx="0" cy="0"/>
        </a:xfrm>
      </p:grpSpPr>
      <p:sp>
        <p:nvSpPr>
          <p:cNvPr id="748" name="Google Shape;748;p95"/>
          <p:cNvSpPr/>
          <p:nvPr/>
        </p:nvSpPr>
        <p:spPr>
          <a:xfrm rot="10800000">
            <a:off x="1700100" y="1080300"/>
            <a:ext cx="71322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49" name="Google Shape;749;p95"/>
          <p:cNvSpPr/>
          <p:nvPr/>
        </p:nvSpPr>
        <p:spPr>
          <a:xfrm>
            <a:off x="311698" y="3026500"/>
            <a:ext cx="1488900" cy="356100"/>
          </a:xfrm>
          <a:prstGeom prst="roundRect">
            <a:avLst>
              <a:gd name="adj" fmla="val 50000"/>
            </a:avLst>
          </a:prstGeom>
          <a:solidFill>
            <a:srgbClr val="FBD6DA"/>
          </a:solidFill>
          <a:ln w="9525" cap="flat" cmpd="sng">
            <a:solidFill>
              <a:srgbClr val="FBD6D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0" name="Google Shape;750;p95"/>
          <p:cNvSpPr/>
          <p:nvPr/>
        </p:nvSpPr>
        <p:spPr>
          <a:xfrm>
            <a:off x="625295" y="3026500"/>
            <a:ext cx="1488900" cy="356100"/>
          </a:xfrm>
          <a:prstGeom prst="roundRect">
            <a:avLst>
              <a:gd name="adj" fmla="val 50000"/>
            </a:avLst>
          </a:prstGeom>
          <a:solidFill>
            <a:srgbClr val="F8ADB6"/>
          </a:solidFill>
          <a:ln w="9525" cap="flat" cmpd="sng">
            <a:solidFill>
              <a:srgbClr val="F8ADB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1" name="Google Shape;751;p95"/>
          <p:cNvSpPr/>
          <p:nvPr/>
        </p:nvSpPr>
        <p:spPr>
          <a:xfrm>
            <a:off x="928847" y="3026500"/>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2" name="Google Shape;752;p95"/>
          <p:cNvSpPr/>
          <p:nvPr/>
        </p:nvSpPr>
        <p:spPr>
          <a:xfrm>
            <a:off x="311698" y="1329871"/>
            <a:ext cx="1488900" cy="356100"/>
          </a:xfrm>
          <a:prstGeom prst="roundRect">
            <a:avLst>
              <a:gd name="adj" fmla="val 50000"/>
            </a:avLst>
          </a:prstGeom>
          <a:solidFill>
            <a:srgbClr val="D3F2FC"/>
          </a:solidFill>
          <a:ln w="9525" cap="flat" cmpd="sng">
            <a:solidFill>
              <a:srgbClr val="D3F2F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3" name="Google Shape;753;p95"/>
          <p:cNvSpPr/>
          <p:nvPr/>
        </p:nvSpPr>
        <p:spPr>
          <a:xfrm>
            <a:off x="625295" y="1329871"/>
            <a:ext cx="1488900" cy="356100"/>
          </a:xfrm>
          <a:prstGeom prst="roundRect">
            <a:avLst>
              <a:gd name="adj" fmla="val 50000"/>
            </a:avLst>
          </a:prstGeom>
          <a:solidFill>
            <a:srgbClr val="A9E6F9"/>
          </a:solidFill>
          <a:ln w="9525" cap="flat" cmpd="sng">
            <a:solidFill>
              <a:srgbClr val="A9E6F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4" name="Google Shape;754;p95"/>
          <p:cNvSpPr/>
          <p:nvPr/>
        </p:nvSpPr>
        <p:spPr>
          <a:xfrm>
            <a:off x="928847" y="1329871"/>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5" name="Google Shape;755;p95"/>
          <p:cNvSpPr/>
          <p:nvPr/>
        </p:nvSpPr>
        <p:spPr>
          <a:xfrm flipH="1">
            <a:off x="311620" y="2178493"/>
            <a:ext cx="1488900" cy="356100"/>
          </a:xfrm>
          <a:prstGeom prst="roundRect">
            <a:avLst>
              <a:gd name="adj" fmla="val 50000"/>
            </a:avLst>
          </a:prstGeom>
          <a:solidFill>
            <a:srgbClr val="DEF2E5"/>
          </a:solidFill>
          <a:ln w="9525" cap="flat" cmpd="sng">
            <a:solidFill>
              <a:srgbClr val="DEF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6" name="Google Shape;756;p95"/>
          <p:cNvSpPr/>
          <p:nvPr/>
        </p:nvSpPr>
        <p:spPr>
          <a:xfrm flipH="1">
            <a:off x="625217" y="2178493"/>
            <a:ext cx="1488900" cy="356100"/>
          </a:xfrm>
          <a:prstGeom prst="roundRect">
            <a:avLst>
              <a:gd name="adj" fmla="val 50000"/>
            </a:avLst>
          </a:prstGeom>
          <a:solidFill>
            <a:srgbClr val="BFE5CD"/>
          </a:solidFill>
          <a:ln w="9525" cap="flat" cmpd="sng">
            <a:solidFill>
              <a:srgbClr val="BFE5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7" name="Google Shape;757;p95"/>
          <p:cNvSpPr/>
          <p:nvPr/>
        </p:nvSpPr>
        <p:spPr>
          <a:xfrm flipH="1">
            <a:off x="928769" y="2178493"/>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8" name="Google Shape;758;p95"/>
          <p:cNvSpPr/>
          <p:nvPr/>
        </p:nvSpPr>
        <p:spPr>
          <a:xfrm flipH="1">
            <a:off x="311620" y="3876595"/>
            <a:ext cx="1488900" cy="356100"/>
          </a:xfrm>
          <a:prstGeom prst="roundRect">
            <a:avLst>
              <a:gd name="adj" fmla="val 50000"/>
            </a:avLst>
          </a:prstGeom>
          <a:solidFill>
            <a:srgbClr val="FEF6D8"/>
          </a:solidFill>
          <a:ln w="9525" cap="flat" cmpd="sng">
            <a:solidFill>
              <a:srgbClr val="FEF6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9" name="Google Shape;759;p95"/>
          <p:cNvSpPr/>
          <p:nvPr/>
        </p:nvSpPr>
        <p:spPr>
          <a:xfrm flipH="1">
            <a:off x="625217" y="3876595"/>
            <a:ext cx="1488900" cy="356100"/>
          </a:xfrm>
          <a:prstGeom prst="roundRect">
            <a:avLst>
              <a:gd name="adj" fmla="val 50000"/>
            </a:avLst>
          </a:prstGeom>
          <a:solidFill>
            <a:srgbClr val="FEEEB2"/>
          </a:solidFill>
          <a:ln w="9525" cap="flat" cmpd="sng">
            <a:solidFill>
              <a:srgbClr val="FEEE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0" name="Google Shape;760;p95"/>
          <p:cNvSpPr/>
          <p:nvPr/>
        </p:nvSpPr>
        <p:spPr>
          <a:xfrm flipH="1">
            <a:off x="928769" y="3876595"/>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761" name="Google Shape;761;p95"/>
          <p:cNvCxnSpPr/>
          <p:nvPr/>
        </p:nvCxnSpPr>
        <p:spPr>
          <a:xfrm>
            <a:off x="3055477" y="1936820"/>
            <a:ext cx="4985700" cy="0"/>
          </a:xfrm>
          <a:prstGeom prst="straightConnector1">
            <a:avLst/>
          </a:prstGeom>
          <a:noFill/>
          <a:ln w="9525" cap="flat" cmpd="sng">
            <a:solidFill>
              <a:schemeClr val="accent5"/>
            </a:solidFill>
            <a:prstDash val="solid"/>
            <a:round/>
            <a:headEnd type="none" w="sm" len="sm"/>
            <a:tailEnd type="none" w="sm" len="sm"/>
          </a:ln>
        </p:spPr>
      </p:cxnSp>
      <p:cxnSp>
        <p:nvCxnSpPr>
          <p:cNvPr id="762" name="Google Shape;762;p95"/>
          <p:cNvCxnSpPr/>
          <p:nvPr/>
        </p:nvCxnSpPr>
        <p:spPr>
          <a:xfrm>
            <a:off x="3055477" y="2793217"/>
            <a:ext cx="4985700" cy="0"/>
          </a:xfrm>
          <a:prstGeom prst="straightConnector1">
            <a:avLst/>
          </a:prstGeom>
          <a:noFill/>
          <a:ln w="9525" cap="flat" cmpd="sng">
            <a:solidFill>
              <a:schemeClr val="accent5"/>
            </a:solidFill>
            <a:prstDash val="solid"/>
            <a:round/>
            <a:headEnd type="none" w="sm" len="sm"/>
            <a:tailEnd type="none" w="sm" len="sm"/>
          </a:ln>
        </p:spPr>
      </p:cxnSp>
      <p:cxnSp>
        <p:nvCxnSpPr>
          <p:cNvPr id="763" name="Google Shape;763;p95"/>
          <p:cNvCxnSpPr/>
          <p:nvPr/>
        </p:nvCxnSpPr>
        <p:spPr>
          <a:xfrm>
            <a:off x="3055477" y="3649614"/>
            <a:ext cx="4985700" cy="0"/>
          </a:xfrm>
          <a:prstGeom prst="straightConnector1">
            <a:avLst/>
          </a:prstGeom>
          <a:noFill/>
          <a:ln w="9525" cap="flat" cmpd="sng">
            <a:solidFill>
              <a:schemeClr val="accent5"/>
            </a:solidFill>
            <a:prstDash val="solid"/>
            <a:round/>
            <a:headEnd type="none" w="sm" len="sm"/>
            <a:tailEnd type="none" w="sm" len="sm"/>
          </a:ln>
        </p:spPr>
      </p:cxnSp>
      <p:sp>
        <p:nvSpPr>
          <p:cNvPr id="764" name="Google Shape;764;p9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65" name="Google Shape;765;p9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766" name="Google Shape;766;p9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767" name="Google Shape;767;p95"/>
          <p:cNvSpPr txBox="1">
            <a:spLocks noGrp="1"/>
          </p:cNvSpPr>
          <p:nvPr>
            <p:ph type="subTitle" idx="1"/>
          </p:nvPr>
        </p:nvSpPr>
        <p:spPr>
          <a:xfrm>
            <a:off x="3055475" y="1329875"/>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768" name="Google Shape;768;p95"/>
          <p:cNvSpPr txBox="1">
            <a:spLocks noGrp="1"/>
          </p:cNvSpPr>
          <p:nvPr>
            <p:ph type="subTitle" idx="2"/>
          </p:nvPr>
        </p:nvSpPr>
        <p:spPr>
          <a:xfrm>
            <a:off x="3055475" y="2154375"/>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769" name="Google Shape;769;p95"/>
          <p:cNvSpPr txBox="1">
            <a:spLocks noGrp="1"/>
          </p:cNvSpPr>
          <p:nvPr>
            <p:ph type="subTitle" idx="3"/>
          </p:nvPr>
        </p:nvSpPr>
        <p:spPr>
          <a:xfrm>
            <a:off x="3055475" y="2993210"/>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770" name="Google Shape;770;p95"/>
          <p:cNvSpPr txBox="1">
            <a:spLocks noGrp="1"/>
          </p:cNvSpPr>
          <p:nvPr>
            <p:ph type="subTitle" idx="4"/>
          </p:nvPr>
        </p:nvSpPr>
        <p:spPr>
          <a:xfrm>
            <a:off x="3055475" y="3832020"/>
            <a:ext cx="4985700" cy="3894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4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771" name="Google Shape;771;p9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72" name="Google Shape;772;p95"/>
          <p:cNvSpPr txBox="1">
            <a:spLocks noGrp="1"/>
          </p:cNvSpPr>
          <p:nvPr>
            <p:ph type="subTitle" idx="5"/>
          </p:nvPr>
        </p:nvSpPr>
        <p:spPr>
          <a:xfrm>
            <a:off x="1091200" y="1316736"/>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773" name="Google Shape;773;p95"/>
          <p:cNvSpPr txBox="1">
            <a:spLocks noGrp="1"/>
          </p:cNvSpPr>
          <p:nvPr>
            <p:ph type="subTitle" idx="6"/>
          </p:nvPr>
        </p:nvSpPr>
        <p:spPr>
          <a:xfrm>
            <a:off x="1091200" y="2176272"/>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774" name="Google Shape;774;p95"/>
          <p:cNvSpPr txBox="1">
            <a:spLocks noGrp="1"/>
          </p:cNvSpPr>
          <p:nvPr>
            <p:ph type="subTitle" idx="7"/>
          </p:nvPr>
        </p:nvSpPr>
        <p:spPr>
          <a:xfrm>
            <a:off x="1091200" y="3026664"/>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775" name="Google Shape;775;p95"/>
          <p:cNvSpPr txBox="1">
            <a:spLocks noGrp="1"/>
          </p:cNvSpPr>
          <p:nvPr>
            <p:ph type="subTitle" idx="8"/>
          </p:nvPr>
        </p:nvSpPr>
        <p:spPr>
          <a:xfrm>
            <a:off x="1091200" y="3877056"/>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mpty 1">
  <p:cSld name="Quadrants_1_2_2_1">
    <p:spTree>
      <p:nvGrpSpPr>
        <p:cNvPr id="1" name="Shape 35"/>
        <p:cNvGrpSpPr/>
        <p:nvPr/>
      </p:nvGrpSpPr>
      <p:grpSpPr>
        <a:xfrm>
          <a:off x="0" y="0"/>
          <a:ext cx="0" cy="0"/>
          <a:chOff x="0" y="0"/>
          <a:chExt cx="0" cy="0"/>
        </a:xfrm>
      </p:grpSpPr>
      <p:sp>
        <p:nvSpPr>
          <p:cNvPr id="36" name="Google Shape;36;p4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7" name="Google Shape;37;p4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38" name="Google Shape;38;p4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 202</a:t>
            </a:r>
            <a:r>
              <a:rPr lang="en" sz="900"/>
              <a:t>6</a:t>
            </a:r>
            <a:r>
              <a:rPr lang="en" sz="900" b="0" i="0" u="none" strike="noStrike" cap="none">
                <a:solidFill>
                  <a:srgbClr val="000000"/>
                </a:solidFill>
                <a:latin typeface="Arial"/>
                <a:ea typeface="Arial"/>
                <a:cs typeface="Arial"/>
                <a:sym typeface="Arial"/>
              </a:rPr>
              <a:t> Herrmann Global, LLC</a:t>
            </a:r>
            <a:endParaRPr sz="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Rows 2">
  <p:cSld name="Title &amp; quadrants_3_1_1">
    <p:spTree>
      <p:nvGrpSpPr>
        <p:cNvPr id="1" name="Shape 776"/>
        <p:cNvGrpSpPr/>
        <p:nvPr/>
      </p:nvGrpSpPr>
      <p:grpSpPr>
        <a:xfrm>
          <a:off x="0" y="0"/>
          <a:ext cx="0" cy="0"/>
          <a:chOff x="0" y="0"/>
          <a:chExt cx="0" cy="0"/>
        </a:xfrm>
      </p:grpSpPr>
      <p:sp>
        <p:nvSpPr>
          <p:cNvPr id="777" name="Google Shape;777;p96"/>
          <p:cNvSpPr/>
          <p:nvPr/>
        </p:nvSpPr>
        <p:spPr>
          <a:xfrm rot="10800000">
            <a:off x="311700" y="3648050"/>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78" name="Google Shape;778;p96"/>
          <p:cNvSpPr/>
          <p:nvPr/>
        </p:nvSpPr>
        <p:spPr>
          <a:xfrm rot="10800000">
            <a:off x="311700" y="1449498"/>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779" name="Google Shape;779;p96"/>
          <p:cNvCxnSpPr/>
          <p:nvPr/>
        </p:nvCxnSpPr>
        <p:spPr>
          <a:xfrm>
            <a:off x="3055477" y="2793217"/>
            <a:ext cx="4985700" cy="0"/>
          </a:xfrm>
          <a:prstGeom prst="straightConnector1">
            <a:avLst/>
          </a:prstGeom>
          <a:noFill/>
          <a:ln w="9525" cap="flat" cmpd="sng">
            <a:solidFill>
              <a:schemeClr val="accent5"/>
            </a:solidFill>
            <a:prstDash val="solid"/>
            <a:round/>
            <a:headEnd type="none" w="sm" len="sm"/>
            <a:tailEnd type="none" w="sm" len="sm"/>
          </a:ln>
        </p:spPr>
      </p:cxnSp>
      <p:sp>
        <p:nvSpPr>
          <p:cNvPr id="780" name="Google Shape;780;p9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781" name="Google Shape;781;p9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782" name="Google Shape;782;p9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783" name="Google Shape;783;p96"/>
          <p:cNvSpPr txBox="1">
            <a:spLocks noGrp="1"/>
          </p:cNvSpPr>
          <p:nvPr>
            <p:ph type="subTitle" idx="1"/>
          </p:nvPr>
        </p:nvSpPr>
        <p:spPr>
          <a:xfrm>
            <a:off x="1479850" y="1610250"/>
            <a:ext cx="2079900" cy="214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784" name="Google Shape;784;p96"/>
          <p:cNvSpPr txBox="1">
            <a:spLocks noGrp="1"/>
          </p:cNvSpPr>
          <p:nvPr>
            <p:ph type="subTitle" idx="2"/>
          </p:nvPr>
        </p:nvSpPr>
        <p:spPr>
          <a:xfrm>
            <a:off x="3055475" y="3043375"/>
            <a:ext cx="4985700" cy="3561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5" name="Google Shape;785;p9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86" name="Google Shape;786;p96"/>
          <p:cNvSpPr/>
          <p:nvPr/>
        </p:nvSpPr>
        <p:spPr>
          <a:xfrm rot="10800000">
            <a:off x="311700" y="2548774"/>
            <a:ext cx="8520600" cy="93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787" name="Google Shape;787;p96"/>
          <p:cNvCxnSpPr/>
          <p:nvPr/>
        </p:nvCxnSpPr>
        <p:spPr>
          <a:xfrm>
            <a:off x="3837450" y="886433"/>
            <a:ext cx="0" cy="3833700"/>
          </a:xfrm>
          <a:prstGeom prst="straightConnector1">
            <a:avLst/>
          </a:prstGeom>
          <a:noFill/>
          <a:ln w="9525" cap="flat" cmpd="sng">
            <a:solidFill>
              <a:schemeClr val="accent5"/>
            </a:solidFill>
            <a:prstDash val="solid"/>
            <a:round/>
            <a:headEnd type="none" w="sm" len="sm"/>
            <a:tailEnd type="none" w="sm" len="sm"/>
          </a:ln>
        </p:spPr>
      </p:cxnSp>
      <p:sp>
        <p:nvSpPr>
          <p:cNvPr id="788" name="Google Shape;788;p96"/>
          <p:cNvSpPr>
            <a:spLocks noGrp="1"/>
          </p:cNvSpPr>
          <p:nvPr>
            <p:ph type="pic" idx="3"/>
          </p:nvPr>
        </p:nvSpPr>
        <p:spPr>
          <a:xfrm>
            <a:off x="311700" y="3610700"/>
            <a:ext cx="948300" cy="1010400"/>
          </a:xfrm>
          <a:prstGeom prst="rect">
            <a:avLst/>
          </a:prstGeom>
          <a:noFill/>
          <a:ln>
            <a:noFill/>
          </a:ln>
        </p:spPr>
      </p:sp>
      <p:sp>
        <p:nvSpPr>
          <p:cNvPr id="789" name="Google Shape;789;p96"/>
          <p:cNvSpPr txBox="1">
            <a:spLocks noGrp="1"/>
          </p:cNvSpPr>
          <p:nvPr>
            <p:ph type="subTitle" idx="4"/>
          </p:nvPr>
        </p:nvSpPr>
        <p:spPr>
          <a:xfrm>
            <a:off x="1479850" y="1859725"/>
            <a:ext cx="20799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790" name="Google Shape;790;p96"/>
          <p:cNvSpPr txBox="1">
            <a:spLocks noGrp="1"/>
          </p:cNvSpPr>
          <p:nvPr>
            <p:ph type="subTitle" idx="5"/>
          </p:nvPr>
        </p:nvSpPr>
        <p:spPr>
          <a:xfrm>
            <a:off x="1479850" y="2755013"/>
            <a:ext cx="2079900" cy="214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791" name="Google Shape;791;p96"/>
          <p:cNvSpPr txBox="1">
            <a:spLocks noGrp="1"/>
          </p:cNvSpPr>
          <p:nvPr>
            <p:ph type="subTitle" idx="6"/>
          </p:nvPr>
        </p:nvSpPr>
        <p:spPr>
          <a:xfrm>
            <a:off x="1479850" y="3004488"/>
            <a:ext cx="20799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792" name="Google Shape;792;p96"/>
          <p:cNvSpPr txBox="1">
            <a:spLocks noGrp="1"/>
          </p:cNvSpPr>
          <p:nvPr>
            <p:ph type="subTitle" idx="7"/>
          </p:nvPr>
        </p:nvSpPr>
        <p:spPr>
          <a:xfrm>
            <a:off x="1479850" y="3811438"/>
            <a:ext cx="2079900" cy="214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793" name="Google Shape;793;p96"/>
          <p:cNvSpPr txBox="1">
            <a:spLocks noGrp="1"/>
          </p:cNvSpPr>
          <p:nvPr>
            <p:ph type="subTitle" idx="8"/>
          </p:nvPr>
        </p:nvSpPr>
        <p:spPr>
          <a:xfrm>
            <a:off x="1479850" y="4060913"/>
            <a:ext cx="20799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cxnSp>
        <p:nvCxnSpPr>
          <p:cNvPr id="794" name="Google Shape;794;p96"/>
          <p:cNvCxnSpPr/>
          <p:nvPr/>
        </p:nvCxnSpPr>
        <p:spPr>
          <a:xfrm>
            <a:off x="6414900" y="876375"/>
            <a:ext cx="0" cy="3833700"/>
          </a:xfrm>
          <a:prstGeom prst="straightConnector1">
            <a:avLst/>
          </a:prstGeom>
          <a:noFill/>
          <a:ln w="9525" cap="flat" cmpd="sng">
            <a:solidFill>
              <a:schemeClr val="accent5"/>
            </a:solidFill>
            <a:prstDash val="solid"/>
            <a:round/>
            <a:headEnd type="none" w="sm" len="sm"/>
            <a:tailEnd type="none" w="sm" len="sm"/>
          </a:ln>
        </p:spPr>
      </p:cxnSp>
      <p:sp>
        <p:nvSpPr>
          <p:cNvPr id="795" name="Google Shape;795;p96"/>
          <p:cNvSpPr txBox="1">
            <a:spLocks noGrp="1"/>
          </p:cNvSpPr>
          <p:nvPr>
            <p:ph type="subTitle" idx="9"/>
          </p:nvPr>
        </p:nvSpPr>
        <p:spPr>
          <a:xfrm>
            <a:off x="6414900" y="876375"/>
            <a:ext cx="2409000" cy="26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796" name="Google Shape;796;p96"/>
          <p:cNvSpPr txBox="1">
            <a:spLocks noGrp="1"/>
          </p:cNvSpPr>
          <p:nvPr>
            <p:ph type="subTitle" idx="13"/>
          </p:nvPr>
        </p:nvSpPr>
        <p:spPr>
          <a:xfrm>
            <a:off x="3837450" y="876375"/>
            <a:ext cx="2409000" cy="26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797" name="Google Shape;797;p96"/>
          <p:cNvSpPr>
            <a:spLocks noGrp="1"/>
          </p:cNvSpPr>
          <p:nvPr>
            <p:ph type="pic" idx="14"/>
          </p:nvPr>
        </p:nvSpPr>
        <p:spPr>
          <a:xfrm>
            <a:off x="311700" y="2511425"/>
            <a:ext cx="948300" cy="1010400"/>
          </a:xfrm>
          <a:prstGeom prst="rect">
            <a:avLst/>
          </a:prstGeom>
          <a:noFill/>
          <a:ln>
            <a:noFill/>
          </a:ln>
        </p:spPr>
      </p:sp>
      <p:sp>
        <p:nvSpPr>
          <p:cNvPr id="798" name="Google Shape;798;p96"/>
          <p:cNvSpPr>
            <a:spLocks noGrp="1"/>
          </p:cNvSpPr>
          <p:nvPr>
            <p:ph type="pic" idx="15"/>
          </p:nvPr>
        </p:nvSpPr>
        <p:spPr>
          <a:xfrm>
            <a:off x="311700" y="1412150"/>
            <a:ext cx="948300" cy="1010400"/>
          </a:xfrm>
          <a:prstGeom prst="rect">
            <a:avLst/>
          </a:prstGeom>
          <a:noFill/>
          <a:ln>
            <a:noFill/>
          </a:ln>
        </p:spPr>
      </p:sp>
      <p:sp>
        <p:nvSpPr>
          <p:cNvPr id="799" name="Google Shape;799;p96"/>
          <p:cNvSpPr txBox="1">
            <a:spLocks noGrp="1"/>
          </p:cNvSpPr>
          <p:nvPr>
            <p:ph type="subTitle" idx="16"/>
          </p:nvPr>
        </p:nvSpPr>
        <p:spPr>
          <a:xfrm>
            <a:off x="4086225" y="1632356"/>
            <a:ext cx="2079900" cy="6333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800" name="Google Shape;800;p96"/>
          <p:cNvSpPr txBox="1">
            <a:spLocks noGrp="1"/>
          </p:cNvSpPr>
          <p:nvPr>
            <p:ph type="subTitle" idx="17"/>
          </p:nvPr>
        </p:nvSpPr>
        <p:spPr>
          <a:xfrm>
            <a:off x="4086225" y="2678866"/>
            <a:ext cx="2079900" cy="690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801" name="Google Shape;801;p96"/>
          <p:cNvSpPr txBox="1">
            <a:spLocks noGrp="1"/>
          </p:cNvSpPr>
          <p:nvPr>
            <p:ph type="subTitle" idx="18"/>
          </p:nvPr>
        </p:nvSpPr>
        <p:spPr>
          <a:xfrm>
            <a:off x="4086225" y="3807428"/>
            <a:ext cx="2079900" cy="675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802" name="Google Shape;802;p96"/>
          <p:cNvSpPr txBox="1">
            <a:spLocks noGrp="1"/>
          </p:cNvSpPr>
          <p:nvPr>
            <p:ph type="subTitle" idx="19"/>
          </p:nvPr>
        </p:nvSpPr>
        <p:spPr>
          <a:xfrm>
            <a:off x="6579450" y="1618253"/>
            <a:ext cx="2079900" cy="6333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803" name="Google Shape;803;p96"/>
          <p:cNvSpPr txBox="1">
            <a:spLocks noGrp="1"/>
          </p:cNvSpPr>
          <p:nvPr>
            <p:ph type="subTitle" idx="20"/>
          </p:nvPr>
        </p:nvSpPr>
        <p:spPr>
          <a:xfrm>
            <a:off x="6579450" y="2663478"/>
            <a:ext cx="2079900" cy="690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
        <p:nvSpPr>
          <p:cNvPr id="804" name="Google Shape;804;p96"/>
          <p:cNvSpPr txBox="1">
            <a:spLocks noGrp="1"/>
          </p:cNvSpPr>
          <p:nvPr>
            <p:ph type="subTitle" idx="21"/>
          </p:nvPr>
        </p:nvSpPr>
        <p:spPr>
          <a:xfrm>
            <a:off x="6579450" y="3792378"/>
            <a:ext cx="2079900" cy="6759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SzPts val="1000"/>
              <a:buNone/>
              <a:defRPr sz="1000"/>
            </a:lvl1pPr>
            <a:lvl2pPr lvl="1" algn="l">
              <a:lnSpc>
                <a:spcPct val="115000"/>
              </a:lnSpc>
              <a:spcBef>
                <a:spcPts val="0"/>
              </a:spcBef>
              <a:spcAft>
                <a:spcPts val="0"/>
              </a:spcAft>
              <a:buSzPts val="1000"/>
              <a:buNone/>
              <a:defRPr sz="1000"/>
            </a:lvl2pPr>
            <a:lvl3pPr lvl="2" algn="l">
              <a:lnSpc>
                <a:spcPct val="115000"/>
              </a:lnSpc>
              <a:spcBef>
                <a:spcPts val="0"/>
              </a:spcBef>
              <a:spcAft>
                <a:spcPts val="0"/>
              </a:spcAft>
              <a:buSzPts val="1000"/>
              <a:buNone/>
              <a:defRPr sz="1000"/>
            </a:lvl3pPr>
            <a:lvl4pPr lvl="3" algn="l">
              <a:lnSpc>
                <a:spcPct val="115000"/>
              </a:lnSpc>
              <a:spcBef>
                <a:spcPts val="0"/>
              </a:spcBef>
              <a:spcAft>
                <a:spcPts val="0"/>
              </a:spcAft>
              <a:buSzPts val="1000"/>
              <a:buNone/>
              <a:defRPr sz="1000"/>
            </a:lvl4pPr>
            <a:lvl5pPr lvl="4" algn="l">
              <a:lnSpc>
                <a:spcPct val="115000"/>
              </a:lnSpc>
              <a:spcBef>
                <a:spcPts val="0"/>
              </a:spcBef>
              <a:spcAft>
                <a:spcPts val="0"/>
              </a:spcAft>
              <a:buSzPts val="1000"/>
              <a:buNone/>
              <a:defRPr sz="1000"/>
            </a:lvl5pPr>
            <a:lvl6pPr lvl="5" algn="l">
              <a:lnSpc>
                <a:spcPct val="115000"/>
              </a:lnSpc>
              <a:spcBef>
                <a:spcPts val="0"/>
              </a:spcBef>
              <a:spcAft>
                <a:spcPts val="0"/>
              </a:spcAft>
              <a:buSzPts val="1000"/>
              <a:buNone/>
              <a:defRPr sz="1000"/>
            </a:lvl6pPr>
            <a:lvl7pPr lvl="6" algn="l">
              <a:lnSpc>
                <a:spcPct val="115000"/>
              </a:lnSpc>
              <a:spcBef>
                <a:spcPts val="0"/>
              </a:spcBef>
              <a:spcAft>
                <a:spcPts val="0"/>
              </a:spcAft>
              <a:buSzPts val="1000"/>
              <a:buNone/>
              <a:defRPr sz="1000"/>
            </a:lvl7pPr>
            <a:lvl8pPr lvl="7" algn="l">
              <a:lnSpc>
                <a:spcPct val="115000"/>
              </a:lnSpc>
              <a:spcBef>
                <a:spcPts val="0"/>
              </a:spcBef>
              <a:spcAft>
                <a:spcPts val="0"/>
              </a:spcAft>
              <a:buSzPts val="1000"/>
              <a:buNone/>
              <a:defRPr sz="1000"/>
            </a:lvl8pPr>
            <a:lvl9pPr lvl="8" algn="l">
              <a:lnSpc>
                <a:spcPct val="115000"/>
              </a:lnSpc>
              <a:spcBef>
                <a:spcPts val="0"/>
              </a:spcBef>
              <a:spcAft>
                <a:spcPts val="0"/>
              </a:spcAft>
              <a:buSzPts val="1000"/>
              <a:buNone/>
              <a:defRPr sz="1000"/>
            </a:lvl9pPr>
          </a:lstStyle>
          <a:p>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Highlights">
  <p:cSld name="Quadrants">
    <p:spTree>
      <p:nvGrpSpPr>
        <p:cNvPr id="1" name="Shape 805"/>
        <p:cNvGrpSpPr/>
        <p:nvPr/>
      </p:nvGrpSpPr>
      <p:grpSpPr>
        <a:xfrm>
          <a:off x="0" y="0"/>
          <a:ext cx="0" cy="0"/>
          <a:chOff x="0" y="0"/>
          <a:chExt cx="0" cy="0"/>
        </a:xfrm>
      </p:grpSpPr>
      <p:sp>
        <p:nvSpPr>
          <p:cNvPr id="806" name="Google Shape;806;p97"/>
          <p:cNvSpPr/>
          <p:nvPr/>
        </p:nvSpPr>
        <p:spPr>
          <a:xfrm rot="10800000">
            <a:off x="330750" y="1080300"/>
            <a:ext cx="73653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07" name="Google Shape;807;p9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808" name="Google Shape;808;p9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809" name="Google Shape;809;p9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810" name="Google Shape;810;p97"/>
          <p:cNvSpPr/>
          <p:nvPr/>
        </p:nvSpPr>
        <p:spPr>
          <a:xfrm>
            <a:off x="3895425" y="902050"/>
            <a:ext cx="2419200" cy="1866900"/>
          </a:xfrm>
          <a:prstGeom prst="rect">
            <a:avLst/>
          </a:prstGeom>
          <a:solidFill>
            <a:srgbClr val="D3F2FC"/>
          </a:solidFill>
          <a:ln w="9525" cap="flat" cmpd="sng">
            <a:solidFill>
              <a:srgbClr val="2CC3F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97"/>
          <p:cNvSpPr/>
          <p:nvPr/>
        </p:nvSpPr>
        <p:spPr>
          <a:xfrm>
            <a:off x="6413250" y="902050"/>
            <a:ext cx="2419200" cy="1866900"/>
          </a:xfrm>
          <a:prstGeom prst="rect">
            <a:avLst/>
          </a:prstGeom>
          <a:solidFill>
            <a:srgbClr val="FEF6D8"/>
          </a:solidFill>
          <a:ln w="9525" cap="flat" cmpd="sng">
            <a:solidFill>
              <a:srgbClr val="FDD74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97"/>
          <p:cNvSpPr/>
          <p:nvPr/>
        </p:nvSpPr>
        <p:spPr>
          <a:xfrm>
            <a:off x="3895425" y="2865525"/>
            <a:ext cx="2419200" cy="1866900"/>
          </a:xfrm>
          <a:prstGeom prst="rect">
            <a:avLst/>
          </a:prstGeom>
          <a:solidFill>
            <a:srgbClr val="DEF2E5"/>
          </a:solidFill>
          <a:ln w="9525" cap="flat" cmpd="sng">
            <a:solidFill>
              <a:srgbClr val="63C08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97"/>
          <p:cNvSpPr/>
          <p:nvPr/>
        </p:nvSpPr>
        <p:spPr>
          <a:xfrm>
            <a:off x="6413250" y="2865525"/>
            <a:ext cx="2419200" cy="1866900"/>
          </a:xfrm>
          <a:prstGeom prst="rect">
            <a:avLst/>
          </a:prstGeom>
          <a:solidFill>
            <a:srgbClr val="FBD6DA"/>
          </a:solidFill>
          <a:ln w="9525" cap="flat" cmpd="sng">
            <a:solidFill>
              <a:srgbClr val="EF354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97"/>
          <p:cNvSpPr txBox="1">
            <a:spLocks noGrp="1"/>
          </p:cNvSpPr>
          <p:nvPr>
            <p:ph type="subTitle" idx="1"/>
          </p:nvPr>
        </p:nvSpPr>
        <p:spPr>
          <a:xfrm>
            <a:off x="737000" y="1449800"/>
            <a:ext cx="2771700" cy="2690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5" name="Google Shape;815;p97"/>
          <p:cNvSpPr txBox="1">
            <a:spLocks noGrp="1"/>
          </p:cNvSpPr>
          <p:nvPr>
            <p:ph type="subTitle" idx="2"/>
          </p:nvPr>
        </p:nvSpPr>
        <p:spPr>
          <a:xfrm>
            <a:off x="4180725" y="119255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6" name="Google Shape;816;p97"/>
          <p:cNvSpPr txBox="1">
            <a:spLocks noGrp="1"/>
          </p:cNvSpPr>
          <p:nvPr>
            <p:ph type="subTitle" idx="3"/>
          </p:nvPr>
        </p:nvSpPr>
        <p:spPr>
          <a:xfrm>
            <a:off x="6698550" y="316680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7" name="Google Shape;817;p97"/>
          <p:cNvSpPr txBox="1">
            <a:spLocks noGrp="1"/>
          </p:cNvSpPr>
          <p:nvPr>
            <p:ph type="subTitle" idx="4"/>
          </p:nvPr>
        </p:nvSpPr>
        <p:spPr>
          <a:xfrm>
            <a:off x="6701350" y="119255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8" name="Google Shape;818;p97"/>
          <p:cNvSpPr txBox="1">
            <a:spLocks noGrp="1"/>
          </p:cNvSpPr>
          <p:nvPr>
            <p:ph type="subTitle" idx="5"/>
          </p:nvPr>
        </p:nvSpPr>
        <p:spPr>
          <a:xfrm>
            <a:off x="4180725" y="3166800"/>
            <a:ext cx="1848600" cy="1339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9" name="Google Shape;819;p9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emieline">
  <p:cSld name="Quadrants_1">
    <p:spTree>
      <p:nvGrpSpPr>
        <p:cNvPr id="1" name="Shape 820"/>
        <p:cNvGrpSpPr/>
        <p:nvPr/>
      </p:nvGrpSpPr>
      <p:grpSpPr>
        <a:xfrm>
          <a:off x="0" y="0"/>
          <a:ext cx="0" cy="0"/>
          <a:chOff x="0" y="0"/>
          <a:chExt cx="0" cy="0"/>
        </a:xfrm>
      </p:grpSpPr>
      <p:sp>
        <p:nvSpPr>
          <p:cNvPr id="821" name="Google Shape;821;p98"/>
          <p:cNvSpPr/>
          <p:nvPr/>
        </p:nvSpPr>
        <p:spPr>
          <a:xfrm rot="10800000">
            <a:off x="330725" y="2651700"/>
            <a:ext cx="8484600" cy="185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822" name="Google Shape;822;p98"/>
          <p:cNvCxnSpPr/>
          <p:nvPr/>
        </p:nvCxnSpPr>
        <p:spPr>
          <a:xfrm>
            <a:off x="579575"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823" name="Google Shape;823;p98"/>
          <p:cNvCxnSpPr/>
          <p:nvPr/>
        </p:nvCxnSpPr>
        <p:spPr>
          <a:xfrm>
            <a:off x="1738579"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824" name="Google Shape;824;p98"/>
          <p:cNvCxnSpPr/>
          <p:nvPr/>
        </p:nvCxnSpPr>
        <p:spPr>
          <a:xfrm>
            <a:off x="2897583"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825" name="Google Shape;825;p98"/>
          <p:cNvCxnSpPr/>
          <p:nvPr/>
        </p:nvCxnSpPr>
        <p:spPr>
          <a:xfrm>
            <a:off x="4056588"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826" name="Google Shape;826;p98"/>
          <p:cNvCxnSpPr/>
          <p:nvPr/>
        </p:nvCxnSpPr>
        <p:spPr>
          <a:xfrm>
            <a:off x="5215592"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827" name="Google Shape;827;p98"/>
          <p:cNvCxnSpPr/>
          <p:nvPr/>
        </p:nvCxnSpPr>
        <p:spPr>
          <a:xfrm>
            <a:off x="6374596" y="915095"/>
            <a:ext cx="0" cy="1936500"/>
          </a:xfrm>
          <a:prstGeom prst="straightConnector1">
            <a:avLst/>
          </a:prstGeom>
          <a:noFill/>
          <a:ln w="9525" cap="flat" cmpd="sng">
            <a:solidFill>
              <a:schemeClr val="accent5"/>
            </a:solidFill>
            <a:prstDash val="solid"/>
            <a:round/>
            <a:headEnd type="none" w="sm" len="sm"/>
            <a:tailEnd type="none" w="sm" len="sm"/>
          </a:ln>
        </p:spPr>
      </p:cxnSp>
      <p:cxnSp>
        <p:nvCxnSpPr>
          <p:cNvPr id="828" name="Google Shape;828;p98"/>
          <p:cNvCxnSpPr/>
          <p:nvPr/>
        </p:nvCxnSpPr>
        <p:spPr>
          <a:xfrm>
            <a:off x="7533600" y="915095"/>
            <a:ext cx="0" cy="1936500"/>
          </a:xfrm>
          <a:prstGeom prst="straightConnector1">
            <a:avLst/>
          </a:prstGeom>
          <a:noFill/>
          <a:ln w="9525" cap="flat" cmpd="sng">
            <a:solidFill>
              <a:schemeClr val="accent5"/>
            </a:solidFill>
            <a:prstDash val="solid"/>
            <a:round/>
            <a:headEnd type="none" w="sm" len="sm"/>
            <a:tailEnd type="none" w="sm" len="sm"/>
          </a:ln>
        </p:spPr>
      </p:cxnSp>
      <p:sp>
        <p:nvSpPr>
          <p:cNvPr id="829" name="Google Shape;829;p9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830" name="Google Shape;830;p9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831" name="Google Shape;831;p9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832" name="Google Shape;832;p98"/>
          <p:cNvSpPr txBox="1">
            <a:spLocks noGrp="1"/>
          </p:cNvSpPr>
          <p:nvPr>
            <p:ph type="subTitle" idx="1"/>
          </p:nvPr>
        </p:nvSpPr>
        <p:spPr>
          <a:xfrm>
            <a:off x="579575"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833" name="Google Shape;833;p98"/>
          <p:cNvSpPr txBox="1">
            <a:spLocks noGrp="1"/>
          </p:cNvSpPr>
          <p:nvPr>
            <p:ph type="subTitle" idx="2"/>
          </p:nvPr>
        </p:nvSpPr>
        <p:spPr>
          <a:xfrm>
            <a:off x="579563"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34" name="Google Shape;834;p98"/>
          <p:cNvSpPr txBox="1">
            <a:spLocks noGrp="1"/>
          </p:cNvSpPr>
          <p:nvPr>
            <p:ph type="subTitle" idx="3"/>
          </p:nvPr>
        </p:nvSpPr>
        <p:spPr>
          <a:xfrm>
            <a:off x="1738567"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35" name="Google Shape;835;p98"/>
          <p:cNvSpPr txBox="1">
            <a:spLocks noGrp="1"/>
          </p:cNvSpPr>
          <p:nvPr>
            <p:ph type="subTitle" idx="4"/>
          </p:nvPr>
        </p:nvSpPr>
        <p:spPr>
          <a:xfrm>
            <a:off x="2897571"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36" name="Google Shape;836;p98"/>
          <p:cNvSpPr txBox="1">
            <a:spLocks noGrp="1"/>
          </p:cNvSpPr>
          <p:nvPr>
            <p:ph type="subTitle" idx="5"/>
          </p:nvPr>
        </p:nvSpPr>
        <p:spPr>
          <a:xfrm>
            <a:off x="7533588"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37" name="Google Shape;837;p98"/>
          <p:cNvSpPr txBox="1">
            <a:spLocks noGrp="1"/>
          </p:cNvSpPr>
          <p:nvPr>
            <p:ph type="subTitle" idx="6"/>
          </p:nvPr>
        </p:nvSpPr>
        <p:spPr>
          <a:xfrm>
            <a:off x="4056575"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38" name="Google Shape;838;p98"/>
          <p:cNvSpPr txBox="1">
            <a:spLocks noGrp="1"/>
          </p:cNvSpPr>
          <p:nvPr>
            <p:ph type="subTitle" idx="7"/>
          </p:nvPr>
        </p:nvSpPr>
        <p:spPr>
          <a:xfrm>
            <a:off x="5215579"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39" name="Google Shape;839;p98"/>
          <p:cNvSpPr txBox="1">
            <a:spLocks noGrp="1"/>
          </p:cNvSpPr>
          <p:nvPr>
            <p:ph type="subTitle" idx="8"/>
          </p:nvPr>
        </p:nvSpPr>
        <p:spPr>
          <a:xfrm>
            <a:off x="6374583" y="2907600"/>
            <a:ext cx="1032900" cy="134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840" name="Google Shape;840;p98"/>
          <p:cNvSpPr txBox="1">
            <a:spLocks noGrp="1"/>
          </p:cNvSpPr>
          <p:nvPr>
            <p:ph type="subTitle" idx="9"/>
          </p:nvPr>
        </p:nvSpPr>
        <p:spPr>
          <a:xfrm>
            <a:off x="7533588"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841" name="Google Shape;841;p98"/>
          <p:cNvSpPr txBox="1">
            <a:spLocks noGrp="1"/>
          </p:cNvSpPr>
          <p:nvPr>
            <p:ph type="subTitle" idx="13"/>
          </p:nvPr>
        </p:nvSpPr>
        <p:spPr>
          <a:xfrm>
            <a:off x="1738577"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842" name="Google Shape;842;p98"/>
          <p:cNvSpPr txBox="1">
            <a:spLocks noGrp="1"/>
          </p:cNvSpPr>
          <p:nvPr>
            <p:ph type="subTitle" idx="14"/>
          </p:nvPr>
        </p:nvSpPr>
        <p:spPr>
          <a:xfrm>
            <a:off x="2897579"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843" name="Google Shape;843;p98"/>
          <p:cNvSpPr txBox="1">
            <a:spLocks noGrp="1"/>
          </p:cNvSpPr>
          <p:nvPr>
            <p:ph type="subTitle" idx="15"/>
          </p:nvPr>
        </p:nvSpPr>
        <p:spPr>
          <a:xfrm>
            <a:off x="4056581"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844" name="Google Shape;844;p98"/>
          <p:cNvSpPr txBox="1">
            <a:spLocks noGrp="1"/>
          </p:cNvSpPr>
          <p:nvPr>
            <p:ph type="subTitle" idx="16"/>
          </p:nvPr>
        </p:nvSpPr>
        <p:spPr>
          <a:xfrm>
            <a:off x="5215583"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845" name="Google Shape;845;p98"/>
          <p:cNvSpPr txBox="1">
            <a:spLocks noGrp="1"/>
          </p:cNvSpPr>
          <p:nvPr>
            <p:ph type="subTitle" idx="17"/>
          </p:nvPr>
        </p:nvSpPr>
        <p:spPr>
          <a:xfrm>
            <a:off x="6374585" y="915100"/>
            <a:ext cx="850500" cy="356100"/>
          </a:xfrm>
          <a:prstGeom prst="rect">
            <a:avLst/>
          </a:prstGeom>
          <a:solidFill>
            <a:schemeClr val="dk2"/>
          </a:solid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lt1"/>
              </a:buClr>
              <a:buSzPts val="1000"/>
              <a:buNone/>
              <a:defRPr sz="1000">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
        <p:nvSpPr>
          <p:cNvPr id="846" name="Google Shape;846;p9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Video">
  <p:cSld name="Quadrants_1_2">
    <p:spTree>
      <p:nvGrpSpPr>
        <p:cNvPr id="1" name="Shape 847"/>
        <p:cNvGrpSpPr/>
        <p:nvPr/>
      </p:nvGrpSpPr>
      <p:grpSpPr>
        <a:xfrm>
          <a:off x="0" y="0"/>
          <a:ext cx="0" cy="0"/>
          <a:chOff x="0" y="0"/>
          <a:chExt cx="0" cy="0"/>
        </a:xfrm>
      </p:grpSpPr>
      <p:sp>
        <p:nvSpPr>
          <p:cNvPr id="848" name="Google Shape;848;p99"/>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49" name="Google Shape;849;p9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850" name="Google Shape;850;p9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851" name="Google Shape;851;p9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852" name="Google Shape;852;p9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3" name="Google Shape;853;p99"/>
          <p:cNvSpPr>
            <a:spLocks noGrp="1"/>
          </p:cNvSpPr>
          <p:nvPr>
            <p:ph type="pic" idx="2"/>
          </p:nvPr>
        </p:nvSpPr>
        <p:spPr>
          <a:xfrm>
            <a:off x="2688300" y="863675"/>
            <a:ext cx="3767400" cy="3767400"/>
          </a:xfrm>
          <a:prstGeom prst="rect">
            <a:avLst/>
          </a:prstGeom>
          <a:noFill/>
          <a:ln>
            <a:noFill/>
          </a:ln>
        </p:spPr>
      </p:sp>
      <p:pic>
        <p:nvPicPr>
          <p:cNvPr id="854" name="Google Shape;854;p99" title="Herrmann_Dr Randal Pinkett_Clip 8_Whole Brain Thinking Bridges Differences in Schools.mp4">
            <a:hlinkClick r:id="rId3"/>
          </p:cNvPr>
          <p:cNvPicPr preferRelativeResize="0"/>
          <p:nvPr/>
        </p:nvPicPr>
        <p:blipFill rotWithShape="1">
          <a:blip r:embed="rId4">
            <a:alphaModFix/>
          </a:blip>
          <a:srcRect/>
          <a:stretch/>
        </p:blipFill>
        <p:spPr>
          <a:xfrm>
            <a:off x="152400" y="818389"/>
            <a:ext cx="7418154" cy="4172711"/>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ustom Layout 2">
  <p:cSld name="CUSTOM_3">
    <p:spTree>
      <p:nvGrpSpPr>
        <p:cNvPr id="1" name="Shape 855"/>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Quote">
  <p:cSld name="Quadrants_1_2_1">
    <p:spTree>
      <p:nvGrpSpPr>
        <p:cNvPr id="1" name="Shape 856"/>
        <p:cNvGrpSpPr/>
        <p:nvPr/>
      </p:nvGrpSpPr>
      <p:grpSpPr>
        <a:xfrm>
          <a:off x="0" y="0"/>
          <a:ext cx="0" cy="0"/>
          <a:chOff x="0" y="0"/>
          <a:chExt cx="0" cy="0"/>
        </a:xfrm>
      </p:grpSpPr>
      <p:sp>
        <p:nvSpPr>
          <p:cNvPr id="857" name="Google Shape;857;p101"/>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58" name="Google Shape;858;p10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859" name="Google Shape;859;p10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860" name="Google Shape;860;p10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861" name="Google Shape;861;p10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62" name="Google Shape;862;p101"/>
          <p:cNvPicPr preferRelativeResize="0"/>
          <p:nvPr/>
        </p:nvPicPr>
        <p:blipFill rotWithShape="1">
          <a:blip r:embed="rId3">
            <a:alphaModFix/>
          </a:blip>
          <a:srcRect t="85110"/>
          <a:stretch/>
        </p:blipFill>
        <p:spPr>
          <a:xfrm rot="10800000">
            <a:off x="993450" y="3983599"/>
            <a:ext cx="524200" cy="524200"/>
          </a:xfrm>
          <a:prstGeom prst="rect">
            <a:avLst/>
          </a:prstGeom>
          <a:noFill/>
          <a:ln>
            <a:noFill/>
          </a:ln>
        </p:spPr>
      </p:pic>
      <p:pic>
        <p:nvPicPr>
          <p:cNvPr id="863" name="Google Shape;863;p101"/>
          <p:cNvPicPr preferRelativeResize="0"/>
          <p:nvPr/>
        </p:nvPicPr>
        <p:blipFill rotWithShape="1">
          <a:blip r:embed="rId4">
            <a:alphaModFix/>
          </a:blip>
          <a:srcRect t="85111" b="-1"/>
          <a:stretch/>
        </p:blipFill>
        <p:spPr>
          <a:xfrm rot="5400000" flipH="1">
            <a:off x="7608200" y="3983475"/>
            <a:ext cx="524200" cy="524200"/>
          </a:xfrm>
          <a:prstGeom prst="rect">
            <a:avLst/>
          </a:prstGeom>
          <a:noFill/>
          <a:ln>
            <a:noFill/>
          </a:ln>
        </p:spPr>
      </p:pic>
      <p:pic>
        <p:nvPicPr>
          <p:cNvPr id="864" name="Google Shape;864;p101"/>
          <p:cNvPicPr preferRelativeResize="0"/>
          <p:nvPr/>
        </p:nvPicPr>
        <p:blipFill rotWithShape="1">
          <a:blip r:embed="rId4">
            <a:alphaModFix/>
          </a:blip>
          <a:srcRect b="85026"/>
          <a:stretch/>
        </p:blipFill>
        <p:spPr>
          <a:xfrm rot="-5400000" flipH="1">
            <a:off x="7608200" y="987075"/>
            <a:ext cx="524200" cy="527150"/>
          </a:xfrm>
          <a:prstGeom prst="rect">
            <a:avLst/>
          </a:prstGeom>
          <a:noFill/>
          <a:ln>
            <a:noFill/>
          </a:ln>
        </p:spPr>
      </p:pic>
      <p:pic>
        <p:nvPicPr>
          <p:cNvPr id="865" name="Google Shape;865;p101"/>
          <p:cNvPicPr preferRelativeResize="0"/>
          <p:nvPr/>
        </p:nvPicPr>
        <p:blipFill rotWithShape="1">
          <a:blip r:embed="rId3">
            <a:alphaModFix/>
          </a:blip>
          <a:srcRect b="82945"/>
          <a:stretch/>
        </p:blipFill>
        <p:spPr>
          <a:xfrm rot="10800000">
            <a:off x="993450" y="987200"/>
            <a:ext cx="524200" cy="60042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tatistic">
  <p:cSld name="Quadrants_1_2_1_2">
    <p:bg>
      <p:bgPr>
        <a:blipFill>
          <a:blip r:embed="rId2">
            <a:alphaModFix/>
          </a:blip>
          <a:stretch>
            <a:fillRect/>
          </a:stretch>
        </a:blipFill>
        <a:effectLst/>
      </p:bgPr>
    </p:bg>
    <p:spTree>
      <p:nvGrpSpPr>
        <p:cNvPr id="1" name="Shape 866"/>
        <p:cNvGrpSpPr/>
        <p:nvPr/>
      </p:nvGrpSpPr>
      <p:grpSpPr>
        <a:xfrm>
          <a:off x="0" y="0"/>
          <a:ext cx="0" cy="0"/>
          <a:chOff x="0" y="0"/>
          <a:chExt cx="0" cy="0"/>
        </a:xfrm>
      </p:grpSpPr>
      <p:sp>
        <p:nvSpPr>
          <p:cNvPr id="867" name="Google Shape;867;p10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4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868" name="Google Shape;868;p102"/>
          <p:cNvPicPr preferRelativeResize="0"/>
          <p:nvPr/>
        </p:nvPicPr>
        <p:blipFill rotWithShape="1">
          <a:blip r:embed="rId3">
            <a:alphaModFix/>
          </a:blip>
          <a:srcRect/>
          <a:stretch/>
        </p:blipFill>
        <p:spPr>
          <a:xfrm>
            <a:off x="8476214" y="309889"/>
            <a:ext cx="356086" cy="356086"/>
          </a:xfrm>
          <a:prstGeom prst="rect">
            <a:avLst/>
          </a:prstGeom>
          <a:noFill/>
          <a:ln>
            <a:noFill/>
          </a:ln>
        </p:spPr>
      </p:pic>
      <p:sp>
        <p:nvSpPr>
          <p:cNvPr id="869" name="Google Shape;869;p10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a:t>
            </a:r>
            <a:r>
              <a:rPr lang="en" sz="900">
                <a:solidFill>
                  <a:schemeClr val="dk1"/>
                </a:solidFill>
              </a:rPr>
              <a:t>6</a:t>
            </a:r>
            <a:r>
              <a:rPr lang="en" sz="900" b="0" i="0" u="none" strike="noStrike" cap="none">
                <a:solidFill>
                  <a:schemeClr val="dk1"/>
                </a:solidFill>
                <a:latin typeface="Arial"/>
                <a:ea typeface="Arial"/>
                <a:cs typeface="Arial"/>
                <a:sym typeface="Arial"/>
              </a:rPr>
              <a:t> Herrmann Global, LLC</a:t>
            </a:r>
            <a:endParaRPr sz="900" b="0" i="0" u="none" strike="noStrike" cap="none">
              <a:solidFill>
                <a:schemeClr val="dk1"/>
              </a:solidFill>
              <a:latin typeface="Arial"/>
              <a:ea typeface="Arial"/>
              <a:cs typeface="Arial"/>
              <a:sym typeface="Arial"/>
            </a:endParaRPr>
          </a:p>
        </p:txBody>
      </p:sp>
      <p:sp>
        <p:nvSpPr>
          <p:cNvPr id="870" name="Google Shape;870;p10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71" name="Google Shape;871;p102"/>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872" name="Google Shape;872;p102"/>
          <p:cNvPicPr preferRelativeResize="0"/>
          <p:nvPr/>
        </p:nvPicPr>
        <p:blipFill rotWithShape="1">
          <a:blip r:embed="rId2">
            <a:alphaModFix/>
          </a:blip>
          <a:srcRect/>
          <a:stretch/>
        </p:blipFill>
        <p:spPr>
          <a:xfrm>
            <a:off x="311698" y="990424"/>
            <a:ext cx="1437475" cy="1437475"/>
          </a:xfrm>
          <a:prstGeom prst="rect">
            <a:avLst/>
          </a:prstGeom>
          <a:noFill/>
          <a:ln>
            <a:noFill/>
          </a:ln>
        </p:spPr>
      </p:pic>
      <p:pic>
        <p:nvPicPr>
          <p:cNvPr id="873" name="Google Shape;873;p102"/>
          <p:cNvPicPr preferRelativeResize="0"/>
          <p:nvPr/>
        </p:nvPicPr>
        <p:blipFill rotWithShape="1">
          <a:blip r:embed="rId4">
            <a:alphaModFix/>
          </a:blip>
          <a:srcRect/>
          <a:stretch/>
        </p:blipFill>
        <p:spPr>
          <a:xfrm>
            <a:off x="7515250" y="3223912"/>
            <a:ext cx="1159650" cy="11596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ue">
  <p:cSld name="Quadrants_1_2_1_1">
    <p:spTree>
      <p:nvGrpSpPr>
        <p:cNvPr id="1" name="Shape 874"/>
        <p:cNvGrpSpPr/>
        <p:nvPr/>
      </p:nvGrpSpPr>
      <p:grpSpPr>
        <a:xfrm>
          <a:off x="0" y="0"/>
          <a:ext cx="0" cy="0"/>
          <a:chOff x="0" y="0"/>
          <a:chExt cx="0" cy="0"/>
        </a:xfrm>
      </p:grpSpPr>
      <p:sp>
        <p:nvSpPr>
          <p:cNvPr id="875" name="Google Shape;875;p103"/>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76" name="Google Shape;876;p10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877" name="Google Shape;877;p10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878" name="Google Shape;878;p10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879" name="Google Shape;879;p10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80" name="Google Shape;880;p103"/>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881" name="Google Shape;881;p103"/>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882" name="Google Shape;882;p103"/>
          <p:cNvPicPr preferRelativeResize="0"/>
          <p:nvPr/>
        </p:nvPicPr>
        <p:blipFill rotWithShape="1">
          <a:blip r:embed="rId5">
            <a:alphaModFix/>
          </a:blip>
          <a:srcRect/>
          <a:stretch/>
        </p:blipFill>
        <p:spPr>
          <a:xfrm>
            <a:off x="993450" y="987076"/>
            <a:ext cx="524200" cy="530669"/>
          </a:xfrm>
          <a:prstGeom prst="rect">
            <a:avLst/>
          </a:prstGeom>
          <a:noFill/>
          <a:ln>
            <a:noFill/>
          </a:ln>
        </p:spPr>
      </p:pic>
      <p:sp>
        <p:nvSpPr>
          <p:cNvPr id="883" name="Google Shape;883;p103"/>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Green">
  <p:cSld name="Quadrants_1_2_1_1_1">
    <p:spTree>
      <p:nvGrpSpPr>
        <p:cNvPr id="1" name="Shape 884"/>
        <p:cNvGrpSpPr/>
        <p:nvPr/>
      </p:nvGrpSpPr>
      <p:grpSpPr>
        <a:xfrm>
          <a:off x="0" y="0"/>
          <a:ext cx="0" cy="0"/>
          <a:chOff x="0" y="0"/>
          <a:chExt cx="0" cy="0"/>
        </a:xfrm>
      </p:grpSpPr>
      <p:sp>
        <p:nvSpPr>
          <p:cNvPr id="885" name="Google Shape;885;p104"/>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86" name="Google Shape;886;p10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887" name="Google Shape;887;p10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888" name="Google Shape;888;p10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889" name="Google Shape;889;p10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90" name="Google Shape;890;p104"/>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891" name="Google Shape;891;p104"/>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892" name="Google Shape;892;p104"/>
          <p:cNvPicPr preferRelativeResize="0"/>
          <p:nvPr/>
        </p:nvPicPr>
        <p:blipFill rotWithShape="1">
          <a:blip r:embed="rId5">
            <a:alphaModFix/>
          </a:blip>
          <a:srcRect/>
          <a:stretch/>
        </p:blipFill>
        <p:spPr>
          <a:xfrm>
            <a:off x="993450" y="3983601"/>
            <a:ext cx="524200" cy="524200"/>
          </a:xfrm>
          <a:prstGeom prst="rect">
            <a:avLst/>
          </a:prstGeom>
          <a:noFill/>
          <a:ln>
            <a:noFill/>
          </a:ln>
        </p:spPr>
      </p:pic>
      <p:sp>
        <p:nvSpPr>
          <p:cNvPr id="893" name="Google Shape;893;p104"/>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Red">
  <p:cSld name="Quadrants_1_2_1_1_1_1">
    <p:spTree>
      <p:nvGrpSpPr>
        <p:cNvPr id="1" name="Shape 894"/>
        <p:cNvGrpSpPr/>
        <p:nvPr/>
      </p:nvGrpSpPr>
      <p:grpSpPr>
        <a:xfrm>
          <a:off x="0" y="0"/>
          <a:ext cx="0" cy="0"/>
          <a:chOff x="0" y="0"/>
          <a:chExt cx="0" cy="0"/>
        </a:xfrm>
      </p:grpSpPr>
      <p:sp>
        <p:nvSpPr>
          <p:cNvPr id="895" name="Google Shape;895;p105"/>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896" name="Google Shape;896;p10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897" name="Google Shape;897;p10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898" name="Google Shape;898;p10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899" name="Google Shape;899;p10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00" name="Google Shape;900;p105"/>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901" name="Google Shape;901;p105"/>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902" name="Google Shape;902;p105"/>
          <p:cNvPicPr preferRelativeResize="0"/>
          <p:nvPr/>
        </p:nvPicPr>
        <p:blipFill rotWithShape="1">
          <a:blip r:embed="rId5">
            <a:alphaModFix/>
          </a:blip>
          <a:srcRect/>
          <a:stretch/>
        </p:blipFill>
        <p:spPr>
          <a:xfrm>
            <a:off x="7583700" y="3958973"/>
            <a:ext cx="548700" cy="548700"/>
          </a:xfrm>
          <a:prstGeom prst="rect">
            <a:avLst/>
          </a:prstGeom>
          <a:noFill/>
          <a:ln>
            <a:noFill/>
          </a:ln>
        </p:spPr>
      </p:pic>
      <p:sp>
        <p:nvSpPr>
          <p:cNvPr id="903" name="Google Shape;903;p105"/>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39"/>
        <p:cNvGrpSpPr/>
        <p:nvPr/>
      </p:nvGrpSpPr>
      <p:grpSpPr>
        <a:xfrm>
          <a:off x="0" y="0"/>
          <a:ext cx="0" cy="0"/>
          <a:chOff x="0" y="0"/>
          <a:chExt cx="0" cy="0"/>
        </a:xfrm>
      </p:grpSpPr>
      <p:sp>
        <p:nvSpPr>
          <p:cNvPr id="40" name="Google Shape;40;p46"/>
          <p:cNvSpPr txBox="1">
            <a:spLocks noGrp="1"/>
          </p:cNvSpPr>
          <p:nvPr>
            <p:ph type="title"/>
          </p:nvPr>
        </p:nvSpPr>
        <p:spPr>
          <a:xfrm>
            <a:off x="298712" y="179574"/>
            <a:ext cx="7886700" cy="9939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6"/>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2" name="Google Shape;42;p4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pic>
        <p:nvPicPr>
          <p:cNvPr id="43" name="Google Shape;43;p46"/>
          <p:cNvPicPr preferRelativeResize="0"/>
          <p:nvPr/>
        </p:nvPicPr>
        <p:blipFill rotWithShape="1">
          <a:blip r:embed="rId2">
            <a:alphaModFix/>
          </a:blip>
          <a:srcRect/>
          <a:stretch/>
        </p:blipFill>
        <p:spPr>
          <a:xfrm>
            <a:off x="8476214" y="309889"/>
            <a:ext cx="356086" cy="356086"/>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Yellow">
  <p:cSld name="Quadrants_1_2_1_1_1_1_1">
    <p:spTree>
      <p:nvGrpSpPr>
        <p:cNvPr id="1" name="Shape 904"/>
        <p:cNvGrpSpPr/>
        <p:nvPr/>
      </p:nvGrpSpPr>
      <p:grpSpPr>
        <a:xfrm>
          <a:off x="0" y="0"/>
          <a:ext cx="0" cy="0"/>
          <a:chOff x="0" y="0"/>
          <a:chExt cx="0" cy="0"/>
        </a:xfrm>
      </p:grpSpPr>
      <p:sp>
        <p:nvSpPr>
          <p:cNvPr id="905" name="Google Shape;905;p106"/>
          <p:cNvSpPr/>
          <p:nvPr/>
        </p:nvSpPr>
        <p:spPr>
          <a:xfrm rot="10800000">
            <a:off x="1099200" y="1105625"/>
            <a:ext cx="6945600" cy="32835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06" name="Google Shape;906;p10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907" name="Google Shape;907;p10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908" name="Google Shape;908;p10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909" name="Google Shape;909;p10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10" name="Google Shape;910;p106"/>
          <p:cNvPicPr preferRelativeResize="0"/>
          <p:nvPr/>
        </p:nvPicPr>
        <p:blipFill rotWithShape="1">
          <a:blip r:embed="rId3">
            <a:alphaModFix/>
          </a:blip>
          <a:srcRect/>
          <a:stretch/>
        </p:blipFill>
        <p:spPr>
          <a:xfrm>
            <a:off x="7608191" y="987075"/>
            <a:ext cx="524209" cy="3520597"/>
          </a:xfrm>
          <a:prstGeom prst="rect">
            <a:avLst/>
          </a:prstGeom>
          <a:noFill/>
          <a:ln>
            <a:noFill/>
          </a:ln>
        </p:spPr>
      </p:pic>
      <p:pic>
        <p:nvPicPr>
          <p:cNvPr id="911" name="Google Shape;911;p106"/>
          <p:cNvPicPr preferRelativeResize="0"/>
          <p:nvPr/>
        </p:nvPicPr>
        <p:blipFill rotWithShape="1">
          <a:blip r:embed="rId4">
            <a:alphaModFix/>
          </a:blip>
          <a:srcRect/>
          <a:stretch/>
        </p:blipFill>
        <p:spPr>
          <a:xfrm>
            <a:off x="993450" y="987200"/>
            <a:ext cx="524209" cy="3520597"/>
          </a:xfrm>
          <a:prstGeom prst="rect">
            <a:avLst/>
          </a:prstGeom>
          <a:noFill/>
          <a:ln>
            <a:noFill/>
          </a:ln>
        </p:spPr>
      </p:pic>
      <p:pic>
        <p:nvPicPr>
          <p:cNvPr id="912" name="Google Shape;912;p106"/>
          <p:cNvPicPr preferRelativeResize="0"/>
          <p:nvPr/>
        </p:nvPicPr>
        <p:blipFill rotWithShape="1">
          <a:blip r:embed="rId5">
            <a:alphaModFix/>
          </a:blip>
          <a:srcRect/>
          <a:stretch/>
        </p:blipFill>
        <p:spPr>
          <a:xfrm>
            <a:off x="7608200" y="987197"/>
            <a:ext cx="524200" cy="530671"/>
          </a:xfrm>
          <a:prstGeom prst="rect">
            <a:avLst/>
          </a:prstGeom>
          <a:noFill/>
          <a:ln>
            <a:noFill/>
          </a:ln>
        </p:spPr>
      </p:pic>
      <p:sp>
        <p:nvSpPr>
          <p:cNvPr id="913" name="Google Shape;913;p106"/>
          <p:cNvSpPr txBox="1">
            <a:spLocks noGrp="1"/>
          </p:cNvSpPr>
          <p:nvPr>
            <p:ph type="subTitle" idx="1"/>
          </p:nvPr>
        </p:nvSpPr>
        <p:spPr>
          <a:xfrm>
            <a:off x="2079150" y="1827575"/>
            <a:ext cx="4985700" cy="18396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SzPts val="2200"/>
              <a:buNone/>
              <a:defRPr sz="2200" b="1"/>
            </a:lvl1pPr>
            <a:lvl2pPr lvl="1" algn="ctr">
              <a:lnSpc>
                <a:spcPct val="115000"/>
              </a:lnSpc>
              <a:spcBef>
                <a:spcPts val="0"/>
              </a:spcBef>
              <a:spcAft>
                <a:spcPts val="0"/>
              </a:spcAft>
              <a:buSzPts val="2200"/>
              <a:buNone/>
              <a:defRPr sz="2200" b="1"/>
            </a:lvl2pPr>
            <a:lvl3pPr lvl="2" algn="ctr">
              <a:lnSpc>
                <a:spcPct val="115000"/>
              </a:lnSpc>
              <a:spcBef>
                <a:spcPts val="0"/>
              </a:spcBef>
              <a:spcAft>
                <a:spcPts val="0"/>
              </a:spcAft>
              <a:buSzPts val="2200"/>
              <a:buNone/>
              <a:defRPr sz="2200" b="1"/>
            </a:lvl3pPr>
            <a:lvl4pPr lvl="3" algn="ctr">
              <a:lnSpc>
                <a:spcPct val="115000"/>
              </a:lnSpc>
              <a:spcBef>
                <a:spcPts val="0"/>
              </a:spcBef>
              <a:spcAft>
                <a:spcPts val="0"/>
              </a:spcAft>
              <a:buSzPts val="2200"/>
              <a:buNone/>
              <a:defRPr sz="2200" b="1"/>
            </a:lvl4pPr>
            <a:lvl5pPr lvl="4" algn="ctr">
              <a:lnSpc>
                <a:spcPct val="115000"/>
              </a:lnSpc>
              <a:spcBef>
                <a:spcPts val="0"/>
              </a:spcBef>
              <a:spcAft>
                <a:spcPts val="0"/>
              </a:spcAft>
              <a:buSzPts val="2200"/>
              <a:buNone/>
              <a:defRPr sz="2200" b="1"/>
            </a:lvl5pPr>
            <a:lvl6pPr lvl="5" algn="ctr">
              <a:lnSpc>
                <a:spcPct val="115000"/>
              </a:lnSpc>
              <a:spcBef>
                <a:spcPts val="0"/>
              </a:spcBef>
              <a:spcAft>
                <a:spcPts val="0"/>
              </a:spcAft>
              <a:buSzPts val="2200"/>
              <a:buNone/>
              <a:defRPr sz="2200" b="1"/>
            </a:lvl6pPr>
            <a:lvl7pPr lvl="6" algn="ctr">
              <a:lnSpc>
                <a:spcPct val="115000"/>
              </a:lnSpc>
              <a:spcBef>
                <a:spcPts val="0"/>
              </a:spcBef>
              <a:spcAft>
                <a:spcPts val="0"/>
              </a:spcAft>
              <a:buSzPts val="2200"/>
              <a:buNone/>
              <a:defRPr sz="2200" b="1"/>
            </a:lvl7pPr>
            <a:lvl8pPr lvl="7" algn="ctr">
              <a:lnSpc>
                <a:spcPct val="115000"/>
              </a:lnSpc>
              <a:spcBef>
                <a:spcPts val="0"/>
              </a:spcBef>
              <a:spcAft>
                <a:spcPts val="0"/>
              </a:spcAft>
              <a:buSzPts val="2200"/>
              <a:buNone/>
              <a:defRPr sz="2200" b="1"/>
            </a:lvl8pPr>
            <a:lvl9pPr lvl="8" algn="ctr">
              <a:lnSpc>
                <a:spcPct val="115000"/>
              </a:lnSpc>
              <a:spcBef>
                <a:spcPts val="0"/>
              </a:spcBef>
              <a:spcAft>
                <a:spcPts val="0"/>
              </a:spcAft>
              <a:buSzPts val="2200"/>
              <a:buNone/>
              <a:defRPr sz="2200" b="1"/>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able">
  <p:cSld name="Quadrants_1_1_1">
    <p:spTree>
      <p:nvGrpSpPr>
        <p:cNvPr id="1" name="Shape 914"/>
        <p:cNvGrpSpPr/>
        <p:nvPr/>
      </p:nvGrpSpPr>
      <p:grpSpPr>
        <a:xfrm>
          <a:off x="0" y="0"/>
          <a:ext cx="0" cy="0"/>
          <a:chOff x="0" y="0"/>
          <a:chExt cx="0" cy="0"/>
        </a:xfrm>
      </p:grpSpPr>
      <p:sp>
        <p:nvSpPr>
          <p:cNvPr id="915" name="Google Shape;915;p107"/>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916" name="Google Shape;916;p10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917" name="Google Shape;917;p10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918" name="Google Shape;918;p107"/>
          <p:cNvSpPr/>
          <p:nvPr/>
        </p:nvSpPr>
        <p:spPr>
          <a:xfrm rot="10800000">
            <a:off x="330750" y="1080300"/>
            <a:ext cx="7365300" cy="34257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19" name="Google Shape;919;p107"/>
          <p:cNvSpPr txBox="1">
            <a:spLocks noGrp="1"/>
          </p:cNvSpPr>
          <p:nvPr>
            <p:ph type="subTitle" idx="1"/>
          </p:nvPr>
        </p:nvSpPr>
        <p:spPr>
          <a:xfrm>
            <a:off x="737000" y="1449800"/>
            <a:ext cx="2032200" cy="2690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20" name="Google Shape;920;p107"/>
          <p:cNvSpPr txBox="1">
            <a:spLocks noGrp="1"/>
          </p:cNvSpPr>
          <p:nvPr>
            <p:ph type="subTitle" idx="2"/>
          </p:nvPr>
        </p:nvSpPr>
        <p:spPr>
          <a:xfrm>
            <a:off x="3019125" y="902050"/>
            <a:ext cx="1419000" cy="356100"/>
          </a:xfrm>
          <a:prstGeom prst="rect">
            <a:avLst/>
          </a:prstGeom>
          <a:solidFill>
            <a:srgbClr val="7FDBF6"/>
          </a:solidFill>
          <a:ln w="9525" cap="flat" cmpd="sng">
            <a:solidFill>
              <a:schemeClr val="accent1"/>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921" name="Google Shape;921;p107"/>
          <p:cNvSpPr txBox="1">
            <a:spLocks noGrp="1"/>
          </p:cNvSpPr>
          <p:nvPr>
            <p:ph type="subTitle" idx="3"/>
          </p:nvPr>
        </p:nvSpPr>
        <p:spPr>
          <a:xfrm>
            <a:off x="4483868" y="902050"/>
            <a:ext cx="1419000" cy="356100"/>
          </a:xfrm>
          <a:prstGeom prst="rect">
            <a:avLst/>
          </a:prstGeom>
          <a:solidFill>
            <a:srgbClr val="A0D9B4"/>
          </a:solidFill>
          <a:ln w="9525" cap="flat" cmpd="sng">
            <a:solidFill>
              <a:schemeClr val="accent2"/>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922" name="Google Shape;922;p107"/>
          <p:cNvSpPr txBox="1">
            <a:spLocks noGrp="1"/>
          </p:cNvSpPr>
          <p:nvPr>
            <p:ph type="subTitle" idx="4"/>
          </p:nvPr>
        </p:nvSpPr>
        <p:spPr>
          <a:xfrm>
            <a:off x="5948610" y="902050"/>
            <a:ext cx="1419000" cy="356100"/>
          </a:xfrm>
          <a:prstGeom prst="rect">
            <a:avLst/>
          </a:prstGeom>
          <a:solidFill>
            <a:srgbClr val="F58493"/>
          </a:solidFill>
          <a:ln w="9525" cap="flat" cmpd="sng">
            <a:solidFill>
              <a:schemeClr val="accent3"/>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923" name="Google Shape;923;p107"/>
          <p:cNvSpPr txBox="1">
            <a:spLocks noGrp="1"/>
          </p:cNvSpPr>
          <p:nvPr>
            <p:ph type="subTitle" idx="5"/>
          </p:nvPr>
        </p:nvSpPr>
        <p:spPr>
          <a:xfrm>
            <a:off x="7413353" y="902050"/>
            <a:ext cx="1419000" cy="356100"/>
          </a:xfrm>
          <a:prstGeom prst="rect">
            <a:avLst/>
          </a:prstGeom>
          <a:solidFill>
            <a:srgbClr val="FEEEB2"/>
          </a:solidFill>
          <a:ln w="9525" cap="flat" cmpd="sng">
            <a:solidFill>
              <a:schemeClr val="accent4"/>
            </a:solidFill>
            <a:prstDash val="solid"/>
            <a:round/>
            <a:headEnd type="none" w="sm" len="sm"/>
            <a:tailEnd type="none" w="sm" len="sm"/>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ctr">
              <a:lnSpc>
                <a:spcPct val="100000"/>
              </a:lnSpc>
              <a:spcBef>
                <a:spcPts val="0"/>
              </a:spcBef>
              <a:spcAft>
                <a:spcPts val="0"/>
              </a:spcAft>
              <a:buSzPts val="1000"/>
              <a:buNone/>
              <a:defRPr sz="1000" b="1"/>
            </a:lvl2pPr>
            <a:lvl3pPr lvl="2" algn="ctr">
              <a:lnSpc>
                <a:spcPct val="100000"/>
              </a:lnSpc>
              <a:spcBef>
                <a:spcPts val="0"/>
              </a:spcBef>
              <a:spcAft>
                <a:spcPts val="0"/>
              </a:spcAft>
              <a:buSzPts val="1000"/>
              <a:buNone/>
              <a:defRPr sz="1000" b="1"/>
            </a:lvl3pPr>
            <a:lvl4pPr lvl="3" algn="ctr">
              <a:lnSpc>
                <a:spcPct val="100000"/>
              </a:lnSpc>
              <a:spcBef>
                <a:spcPts val="0"/>
              </a:spcBef>
              <a:spcAft>
                <a:spcPts val="0"/>
              </a:spcAft>
              <a:buSzPts val="1000"/>
              <a:buNone/>
              <a:defRPr sz="1000" b="1"/>
            </a:lvl4pPr>
            <a:lvl5pPr lvl="4" algn="ctr">
              <a:lnSpc>
                <a:spcPct val="100000"/>
              </a:lnSpc>
              <a:spcBef>
                <a:spcPts val="0"/>
              </a:spcBef>
              <a:spcAft>
                <a:spcPts val="0"/>
              </a:spcAft>
              <a:buSzPts val="1000"/>
              <a:buNone/>
              <a:defRPr sz="1000" b="1"/>
            </a:lvl5pPr>
            <a:lvl6pPr lvl="5" algn="ctr">
              <a:lnSpc>
                <a:spcPct val="100000"/>
              </a:lnSpc>
              <a:spcBef>
                <a:spcPts val="0"/>
              </a:spcBef>
              <a:spcAft>
                <a:spcPts val="0"/>
              </a:spcAft>
              <a:buSzPts val="1000"/>
              <a:buNone/>
              <a:defRPr sz="1000" b="1"/>
            </a:lvl6pPr>
            <a:lvl7pPr lvl="6" algn="ctr">
              <a:lnSpc>
                <a:spcPct val="100000"/>
              </a:lnSpc>
              <a:spcBef>
                <a:spcPts val="0"/>
              </a:spcBef>
              <a:spcAft>
                <a:spcPts val="0"/>
              </a:spcAft>
              <a:buSzPts val="1000"/>
              <a:buNone/>
              <a:defRPr sz="1000" b="1"/>
            </a:lvl7pPr>
            <a:lvl8pPr lvl="7" algn="ctr">
              <a:lnSpc>
                <a:spcPct val="100000"/>
              </a:lnSpc>
              <a:spcBef>
                <a:spcPts val="0"/>
              </a:spcBef>
              <a:spcAft>
                <a:spcPts val="0"/>
              </a:spcAft>
              <a:buSzPts val="1000"/>
              <a:buNone/>
              <a:defRPr sz="1000" b="1"/>
            </a:lvl8pPr>
            <a:lvl9pPr lvl="8" algn="ctr">
              <a:lnSpc>
                <a:spcPct val="100000"/>
              </a:lnSpc>
              <a:spcBef>
                <a:spcPts val="0"/>
              </a:spcBef>
              <a:spcAft>
                <a:spcPts val="0"/>
              </a:spcAft>
              <a:buSzPts val="1000"/>
              <a:buNone/>
              <a:defRPr sz="1000" b="1"/>
            </a:lvl9pPr>
          </a:lstStyle>
          <a:p>
            <a:endParaRPr/>
          </a:p>
        </p:txBody>
      </p:sp>
      <p:sp>
        <p:nvSpPr>
          <p:cNvPr id="924" name="Google Shape;924;p107"/>
          <p:cNvSpPr txBox="1">
            <a:spLocks noGrp="1"/>
          </p:cNvSpPr>
          <p:nvPr>
            <p:ph type="subTitle" idx="6"/>
          </p:nvPr>
        </p:nvSpPr>
        <p:spPr>
          <a:xfrm>
            <a:off x="3019125" y="134427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25" name="Google Shape;925;p107"/>
          <p:cNvSpPr txBox="1">
            <a:spLocks noGrp="1"/>
          </p:cNvSpPr>
          <p:nvPr>
            <p:ph type="subTitle" idx="7"/>
          </p:nvPr>
        </p:nvSpPr>
        <p:spPr>
          <a:xfrm>
            <a:off x="4483867" y="134427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26" name="Google Shape;926;p107"/>
          <p:cNvSpPr txBox="1">
            <a:spLocks noGrp="1"/>
          </p:cNvSpPr>
          <p:nvPr>
            <p:ph type="subTitle" idx="8"/>
          </p:nvPr>
        </p:nvSpPr>
        <p:spPr>
          <a:xfrm>
            <a:off x="5948609" y="134427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27" name="Google Shape;927;p107"/>
          <p:cNvSpPr txBox="1">
            <a:spLocks noGrp="1"/>
          </p:cNvSpPr>
          <p:nvPr>
            <p:ph type="subTitle" idx="9"/>
          </p:nvPr>
        </p:nvSpPr>
        <p:spPr>
          <a:xfrm>
            <a:off x="7413351" y="134427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28" name="Google Shape;928;p107"/>
          <p:cNvSpPr txBox="1">
            <a:spLocks noGrp="1"/>
          </p:cNvSpPr>
          <p:nvPr>
            <p:ph type="subTitle" idx="13"/>
          </p:nvPr>
        </p:nvSpPr>
        <p:spPr>
          <a:xfrm>
            <a:off x="3019125" y="203620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29" name="Google Shape;929;p107"/>
          <p:cNvSpPr txBox="1">
            <a:spLocks noGrp="1"/>
          </p:cNvSpPr>
          <p:nvPr>
            <p:ph type="subTitle" idx="14"/>
          </p:nvPr>
        </p:nvSpPr>
        <p:spPr>
          <a:xfrm>
            <a:off x="4483867" y="203620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30" name="Google Shape;930;p107"/>
          <p:cNvSpPr txBox="1">
            <a:spLocks noGrp="1"/>
          </p:cNvSpPr>
          <p:nvPr>
            <p:ph type="subTitle" idx="15"/>
          </p:nvPr>
        </p:nvSpPr>
        <p:spPr>
          <a:xfrm>
            <a:off x="5948609" y="203620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31" name="Google Shape;931;p107"/>
          <p:cNvSpPr txBox="1">
            <a:spLocks noGrp="1"/>
          </p:cNvSpPr>
          <p:nvPr>
            <p:ph type="subTitle" idx="16"/>
          </p:nvPr>
        </p:nvSpPr>
        <p:spPr>
          <a:xfrm>
            <a:off x="7413351" y="203620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32" name="Google Shape;932;p107"/>
          <p:cNvSpPr txBox="1">
            <a:spLocks noGrp="1"/>
          </p:cNvSpPr>
          <p:nvPr>
            <p:ph type="subTitle" idx="17"/>
          </p:nvPr>
        </p:nvSpPr>
        <p:spPr>
          <a:xfrm>
            <a:off x="3019125" y="272813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33" name="Google Shape;933;p107"/>
          <p:cNvSpPr txBox="1">
            <a:spLocks noGrp="1"/>
          </p:cNvSpPr>
          <p:nvPr>
            <p:ph type="subTitle" idx="18"/>
          </p:nvPr>
        </p:nvSpPr>
        <p:spPr>
          <a:xfrm>
            <a:off x="4483867" y="272813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34" name="Google Shape;934;p107"/>
          <p:cNvSpPr txBox="1">
            <a:spLocks noGrp="1"/>
          </p:cNvSpPr>
          <p:nvPr>
            <p:ph type="subTitle" idx="19"/>
          </p:nvPr>
        </p:nvSpPr>
        <p:spPr>
          <a:xfrm>
            <a:off x="5948609" y="272813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35" name="Google Shape;935;p107"/>
          <p:cNvSpPr txBox="1">
            <a:spLocks noGrp="1"/>
          </p:cNvSpPr>
          <p:nvPr>
            <p:ph type="subTitle" idx="20"/>
          </p:nvPr>
        </p:nvSpPr>
        <p:spPr>
          <a:xfrm>
            <a:off x="7413351" y="272813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36" name="Google Shape;936;p107"/>
          <p:cNvSpPr txBox="1">
            <a:spLocks noGrp="1"/>
          </p:cNvSpPr>
          <p:nvPr>
            <p:ph type="subTitle" idx="21"/>
          </p:nvPr>
        </p:nvSpPr>
        <p:spPr>
          <a:xfrm>
            <a:off x="3019125" y="342006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37" name="Google Shape;937;p107"/>
          <p:cNvSpPr txBox="1">
            <a:spLocks noGrp="1"/>
          </p:cNvSpPr>
          <p:nvPr>
            <p:ph type="subTitle" idx="22"/>
          </p:nvPr>
        </p:nvSpPr>
        <p:spPr>
          <a:xfrm>
            <a:off x="4483867" y="342006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38" name="Google Shape;938;p107"/>
          <p:cNvSpPr txBox="1">
            <a:spLocks noGrp="1"/>
          </p:cNvSpPr>
          <p:nvPr>
            <p:ph type="subTitle" idx="23"/>
          </p:nvPr>
        </p:nvSpPr>
        <p:spPr>
          <a:xfrm>
            <a:off x="5948609" y="342006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39" name="Google Shape;939;p107"/>
          <p:cNvSpPr txBox="1">
            <a:spLocks noGrp="1"/>
          </p:cNvSpPr>
          <p:nvPr>
            <p:ph type="subTitle" idx="24"/>
          </p:nvPr>
        </p:nvSpPr>
        <p:spPr>
          <a:xfrm>
            <a:off x="7413351" y="342006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40" name="Google Shape;940;p107"/>
          <p:cNvSpPr txBox="1">
            <a:spLocks noGrp="1"/>
          </p:cNvSpPr>
          <p:nvPr>
            <p:ph type="subTitle" idx="25"/>
          </p:nvPr>
        </p:nvSpPr>
        <p:spPr>
          <a:xfrm>
            <a:off x="3019125" y="4112015"/>
            <a:ext cx="1419000" cy="61500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41" name="Google Shape;941;p107"/>
          <p:cNvSpPr txBox="1">
            <a:spLocks noGrp="1"/>
          </p:cNvSpPr>
          <p:nvPr>
            <p:ph type="subTitle" idx="26"/>
          </p:nvPr>
        </p:nvSpPr>
        <p:spPr>
          <a:xfrm>
            <a:off x="4483867" y="4112015"/>
            <a:ext cx="1419000" cy="61500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42" name="Google Shape;942;p107"/>
          <p:cNvSpPr txBox="1">
            <a:spLocks noGrp="1"/>
          </p:cNvSpPr>
          <p:nvPr>
            <p:ph type="subTitle" idx="27"/>
          </p:nvPr>
        </p:nvSpPr>
        <p:spPr>
          <a:xfrm>
            <a:off x="5948609" y="4112015"/>
            <a:ext cx="1419000" cy="61500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43" name="Google Shape;943;p107"/>
          <p:cNvSpPr txBox="1">
            <a:spLocks noGrp="1"/>
          </p:cNvSpPr>
          <p:nvPr>
            <p:ph type="subTitle" idx="28"/>
          </p:nvPr>
        </p:nvSpPr>
        <p:spPr>
          <a:xfrm>
            <a:off x="7413351" y="4112015"/>
            <a:ext cx="1419000" cy="61500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44" name="Google Shape;944;p10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lumns">
  <p:cSld name="Quadrants_1_1_1_1">
    <p:spTree>
      <p:nvGrpSpPr>
        <p:cNvPr id="1" name="Shape 945"/>
        <p:cNvGrpSpPr/>
        <p:nvPr/>
      </p:nvGrpSpPr>
      <p:grpSpPr>
        <a:xfrm>
          <a:off x="0" y="0"/>
          <a:ext cx="0" cy="0"/>
          <a:chOff x="0" y="0"/>
          <a:chExt cx="0" cy="0"/>
        </a:xfrm>
      </p:grpSpPr>
      <p:sp>
        <p:nvSpPr>
          <p:cNvPr id="946" name="Google Shape;946;p108"/>
          <p:cNvSpPr/>
          <p:nvPr/>
        </p:nvSpPr>
        <p:spPr>
          <a:xfrm rot="10800000">
            <a:off x="330946" y="1532400"/>
            <a:ext cx="2031000" cy="297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47" name="Google Shape;947;p108"/>
          <p:cNvSpPr/>
          <p:nvPr/>
        </p:nvSpPr>
        <p:spPr>
          <a:xfrm rot="10800000">
            <a:off x="2487731"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48" name="Google Shape;948;p108"/>
          <p:cNvSpPr/>
          <p:nvPr/>
        </p:nvSpPr>
        <p:spPr>
          <a:xfrm rot="10800000">
            <a:off x="4644515"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49" name="Google Shape;949;p108"/>
          <p:cNvSpPr/>
          <p:nvPr/>
        </p:nvSpPr>
        <p:spPr>
          <a:xfrm rot="10800000">
            <a:off x="6801300" y="1532400"/>
            <a:ext cx="2031000" cy="29736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50" name="Google Shape;950;p10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951" name="Google Shape;951;p10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952" name="Google Shape;952;p10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953" name="Google Shape;953;p108"/>
          <p:cNvSpPr txBox="1">
            <a:spLocks noGrp="1"/>
          </p:cNvSpPr>
          <p:nvPr>
            <p:ph type="subTitle" idx="1"/>
          </p:nvPr>
        </p:nvSpPr>
        <p:spPr>
          <a:xfrm>
            <a:off x="311700" y="742850"/>
            <a:ext cx="7848000" cy="395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4" name="Google Shape;954;p108"/>
          <p:cNvSpPr/>
          <p:nvPr/>
        </p:nvSpPr>
        <p:spPr>
          <a:xfrm>
            <a:off x="4915560" y="1352747"/>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5" name="Google Shape;955;p108"/>
          <p:cNvSpPr/>
          <p:nvPr/>
        </p:nvSpPr>
        <p:spPr>
          <a:xfrm>
            <a:off x="601997" y="1352747"/>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6" name="Google Shape;956;p108"/>
          <p:cNvSpPr/>
          <p:nvPr/>
        </p:nvSpPr>
        <p:spPr>
          <a:xfrm flipH="1">
            <a:off x="2758782" y="1352747"/>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7" name="Google Shape;957;p108"/>
          <p:cNvSpPr/>
          <p:nvPr/>
        </p:nvSpPr>
        <p:spPr>
          <a:xfrm flipH="1">
            <a:off x="7072369" y="1352747"/>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8" name="Google Shape;958;p108"/>
          <p:cNvSpPr txBox="1">
            <a:spLocks noGrp="1"/>
          </p:cNvSpPr>
          <p:nvPr>
            <p:ph type="subTitle" idx="2"/>
          </p:nvPr>
        </p:nvSpPr>
        <p:spPr>
          <a:xfrm>
            <a:off x="500450"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59" name="Google Shape;959;p108"/>
          <p:cNvSpPr txBox="1">
            <a:spLocks noGrp="1"/>
          </p:cNvSpPr>
          <p:nvPr>
            <p:ph type="subTitle" idx="3"/>
          </p:nvPr>
        </p:nvSpPr>
        <p:spPr>
          <a:xfrm>
            <a:off x="2657229"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60" name="Google Shape;960;p108"/>
          <p:cNvSpPr txBox="1">
            <a:spLocks noGrp="1"/>
          </p:cNvSpPr>
          <p:nvPr>
            <p:ph type="subTitle" idx="4"/>
          </p:nvPr>
        </p:nvSpPr>
        <p:spPr>
          <a:xfrm>
            <a:off x="4814008"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61" name="Google Shape;961;p108"/>
          <p:cNvSpPr txBox="1">
            <a:spLocks noGrp="1"/>
          </p:cNvSpPr>
          <p:nvPr>
            <p:ph type="subTitle" idx="5"/>
          </p:nvPr>
        </p:nvSpPr>
        <p:spPr>
          <a:xfrm>
            <a:off x="6970788" y="1922975"/>
            <a:ext cx="1692000" cy="2417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62" name="Google Shape;962;p10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ase Study">
  <p:cSld name="Quadrants_1_1_1_1_3">
    <p:spTree>
      <p:nvGrpSpPr>
        <p:cNvPr id="1" name="Shape 963"/>
        <p:cNvGrpSpPr/>
        <p:nvPr/>
      </p:nvGrpSpPr>
      <p:grpSpPr>
        <a:xfrm>
          <a:off x="0" y="0"/>
          <a:ext cx="0" cy="0"/>
          <a:chOff x="0" y="0"/>
          <a:chExt cx="0" cy="0"/>
        </a:xfrm>
      </p:grpSpPr>
      <p:sp>
        <p:nvSpPr>
          <p:cNvPr id="964" name="Google Shape;964;p109"/>
          <p:cNvSpPr/>
          <p:nvPr/>
        </p:nvSpPr>
        <p:spPr>
          <a:xfrm rot="10800000">
            <a:off x="1313500" y="1347600"/>
            <a:ext cx="5027100" cy="315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65" name="Google Shape;965;p10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966" name="Google Shape;966;p10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967" name="Google Shape;967;p10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968" name="Google Shape;968;p109"/>
          <p:cNvSpPr txBox="1">
            <a:spLocks noGrp="1"/>
          </p:cNvSpPr>
          <p:nvPr>
            <p:ph type="subTitle" idx="1"/>
          </p:nvPr>
        </p:nvSpPr>
        <p:spPr>
          <a:xfrm>
            <a:off x="321300" y="742850"/>
            <a:ext cx="7848000" cy="395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9" name="Google Shape;969;p109"/>
          <p:cNvSpPr txBox="1">
            <a:spLocks noGrp="1"/>
          </p:cNvSpPr>
          <p:nvPr>
            <p:ph type="subTitle" idx="2"/>
          </p:nvPr>
        </p:nvSpPr>
        <p:spPr>
          <a:xfrm>
            <a:off x="1810925" y="1676400"/>
            <a:ext cx="4243800" cy="740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70" name="Google Shape;970;p10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1" name="Google Shape;971;p109"/>
          <p:cNvSpPr/>
          <p:nvPr/>
        </p:nvSpPr>
        <p:spPr>
          <a:xfrm>
            <a:off x="314026" y="1676401"/>
            <a:ext cx="12204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72" name="Google Shape;972;p109"/>
          <p:cNvSpPr/>
          <p:nvPr/>
        </p:nvSpPr>
        <p:spPr>
          <a:xfrm>
            <a:off x="317475" y="2652282"/>
            <a:ext cx="12135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73" name="Google Shape;973;p109"/>
          <p:cNvSpPr/>
          <p:nvPr/>
        </p:nvSpPr>
        <p:spPr>
          <a:xfrm>
            <a:off x="314026" y="3628162"/>
            <a:ext cx="1220400" cy="3561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974" name="Google Shape;974;p109"/>
          <p:cNvCxnSpPr>
            <a:stCxn id="971" idx="2"/>
            <a:endCxn id="972" idx="0"/>
          </p:cNvCxnSpPr>
          <p:nvPr/>
        </p:nvCxnSpPr>
        <p:spPr>
          <a:xfrm>
            <a:off x="924226" y="2032501"/>
            <a:ext cx="0" cy="619800"/>
          </a:xfrm>
          <a:prstGeom prst="straightConnector1">
            <a:avLst/>
          </a:prstGeom>
          <a:noFill/>
          <a:ln w="9525" cap="flat" cmpd="sng">
            <a:solidFill>
              <a:srgbClr val="214363"/>
            </a:solidFill>
            <a:prstDash val="solid"/>
            <a:round/>
            <a:headEnd type="none" w="sm" len="sm"/>
            <a:tailEnd type="none" w="sm" len="sm"/>
          </a:ln>
        </p:spPr>
      </p:cxnSp>
      <p:cxnSp>
        <p:nvCxnSpPr>
          <p:cNvPr id="975" name="Google Shape;975;p109"/>
          <p:cNvCxnSpPr>
            <a:stCxn id="972" idx="2"/>
            <a:endCxn id="973" idx="0"/>
          </p:cNvCxnSpPr>
          <p:nvPr/>
        </p:nvCxnSpPr>
        <p:spPr>
          <a:xfrm>
            <a:off x="924225" y="3008382"/>
            <a:ext cx="0" cy="619800"/>
          </a:xfrm>
          <a:prstGeom prst="straightConnector1">
            <a:avLst/>
          </a:prstGeom>
          <a:noFill/>
          <a:ln w="9525" cap="flat" cmpd="sng">
            <a:solidFill>
              <a:srgbClr val="214363"/>
            </a:solidFill>
            <a:prstDash val="solid"/>
            <a:round/>
            <a:headEnd type="none" w="sm" len="sm"/>
            <a:tailEnd type="none" w="sm" len="sm"/>
          </a:ln>
        </p:spPr>
      </p:cxnSp>
      <p:sp>
        <p:nvSpPr>
          <p:cNvPr id="976" name="Google Shape;976;p109"/>
          <p:cNvSpPr/>
          <p:nvPr/>
        </p:nvSpPr>
        <p:spPr>
          <a:xfrm rot="10800000">
            <a:off x="6721500" y="1347600"/>
            <a:ext cx="2110800" cy="3158400"/>
          </a:xfrm>
          <a:prstGeom prst="snip1Rect">
            <a:avLst>
              <a:gd name="adj" fmla="val 0"/>
            </a:avLst>
          </a:prstGeom>
          <a:noFill/>
          <a:ln w="9525" cap="flat" cmpd="sng">
            <a:solidFill>
              <a:schemeClr val="dk2"/>
            </a:solidFill>
            <a:prstDash val="solid"/>
            <a:round/>
            <a:headEnd type="none" w="sm" len="sm"/>
            <a:tailEnd type="none" w="sm" len="sm"/>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977" name="Google Shape;977;p109"/>
          <p:cNvPicPr preferRelativeResize="0"/>
          <p:nvPr/>
        </p:nvPicPr>
        <p:blipFill rotWithShape="1">
          <a:blip r:embed="rId3">
            <a:alphaModFix/>
          </a:blip>
          <a:srcRect/>
          <a:stretch/>
        </p:blipFill>
        <p:spPr>
          <a:xfrm>
            <a:off x="6930900" y="1234440"/>
            <a:ext cx="904756" cy="221087"/>
          </a:xfrm>
          <a:prstGeom prst="rect">
            <a:avLst/>
          </a:prstGeom>
          <a:noFill/>
          <a:ln>
            <a:noFill/>
          </a:ln>
        </p:spPr>
      </p:pic>
      <p:sp>
        <p:nvSpPr>
          <p:cNvPr id="978" name="Google Shape;978;p109"/>
          <p:cNvSpPr txBox="1">
            <a:spLocks noGrp="1"/>
          </p:cNvSpPr>
          <p:nvPr>
            <p:ph type="subTitle" idx="3"/>
          </p:nvPr>
        </p:nvSpPr>
        <p:spPr>
          <a:xfrm>
            <a:off x="6930900" y="2290350"/>
            <a:ext cx="1692000" cy="82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79" name="Google Shape;979;p109"/>
          <p:cNvSpPr txBox="1">
            <a:spLocks noGrp="1"/>
          </p:cNvSpPr>
          <p:nvPr>
            <p:ph type="subTitle" idx="4"/>
          </p:nvPr>
        </p:nvSpPr>
        <p:spPr>
          <a:xfrm>
            <a:off x="6930900" y="192297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None/>
              <a:defRPr sz="2400" b="1"/>
            </a:lvl1pPr>
            <a:lvl2pPr lvl="1" algn="l">
              <a:lnSpc>
                <a:spcPct val="100000"/>
              </a:lnSpc>
              <a:spcBef>
                <a:spcPts val="0"/>
              </a:spcBef>
              <a:spcAft>
                <a:spcPts val="0"/>
              </a:spcAft>
              <a:buSzPts val="2000"/>
              <a:buNone/>
              <a:defRPr sz="2000" b="1"/>
            </a:lvl2pPr>
            <a:lvl3pPr lvl="2" algn="l">
              <a:lnSpc>
                <a:spcPct val="100000"/>
              </a:lnSpc>
              <a:spcBef>
                <a:spcPts val="0"/>
              </a:spcBef>
              <a:spcAft>
                <a:spcPts val="0"/>
              </a:spcAft>
              <a:buSzPts val="2000"/>
              <a:buNone/>
              <a:defRPr sz="2000" b="1"/>
            </a:lvl3pPr>
            <a:lvl4pPr lvl="3" algn="l">
              <a:lnSpc>
                <a:spcPct val="100000"/>
              </a:lnSpc>
              <a:spcBef>
                <a:spcPts val="0"/>
              </a:spcBef>
              <a:spcAft>
                <a:spcPts val="0"/>
              </a:spcAft>
              <a:buSzPts val="2000"/>
              <a:buNone/>
              <a:defRPr sz="2000" b="1"/>
            </a:lvl4pPr>
            <a:lvl5pPr lvl="4" algn="l">
              <a:lnSpc>
                <a:spcPct val="100000"/>
              </a:lnSpc>
              <a:spcBef>
                <a:spcPts val="0"/>
              </a:spcBef>
              <a:spcAft>
                <a:spcPts val="0"/>
              </a:spcAft>
              <a:buSzPts val="2000"/>
              <a:buNone/>
              <a:defRPr sz="2000" b="1"/>
            </a:lvl5pPr>
            <a:lvl6pPr lvl="5" algn="l">
              <a:lnSpc>
                <a:spcPct val="100000"/>
              </a:lnSpc>
              <a:spcBef>
                <a:spcPts val="0"/>
              </a:spcBef>
              <a:spcAft>
                <a:spcPts val="0"/>
              </a:spcAft>
              <a:buSzPts val="2000"/>
              <a:buNone/>
              <a:defRPr sz="2000" b="1"/>
            </a:lvl6pPr>
            <a:lvl7pPr lvl="6" algn="l">
              <a:lnSpc>
                <a:spcPct val="100000"/>
              </a:lnSpc>
              <a:spcBef>
                <a:spcPts val="0"/>
              </a:spcBef>
              <a:spcAft>
                <a:spcPts val="0"/>
              </a:spcAft>
              <a:buSzPts val="2000"/>
              <a:buNone/>
              <a:defRPr sz="2000" b="1"/>
            </a:lvl7pPr>
            <a:lvl8pPr lvl="7" algn="l">
              <a:lnSpc>
                <a:spcPct val="100000"/>
              </a:lnSpc>
              <a:spcBef>
                <a:spcPts val="0"/>
              </a:spcBef>
              <a:spcAft>
                <a:spcPts val="0"/>
              </a:spcAft>
              <a:buSzPts val="2000"/>
              <a:buNone/>
              <a:defRPr sz="2000" b="1"/>
            </a:lvl8pPr>
            <a:lvl9pPr lvl="8" algn="l">
              <a:lnSpc>
                <a:spcPct val="100000"/>
              </a:lnSpc>
              <a:spcBef>
                <a:spcPts val="0"/>
              </a:spcBef>
              <a:spcAft>
                <a:spcPts val="0"/>
              </a:spcAft>
              <a:buSzPts val="2000"/>
              <a:buNone/>
              <a:defRPr sz="2000" b="1"/>
            </a:lvl9pPr>
          </a:lstStyle>
          <a:p>
            <a:endParaRPr/>
          </a:p>
        </p:txBody>
      </p:sp>
      <p:sp>
        <p:nvSpPr>
          <p:cNvPr id="980" name="Google Shape;980;p109"/>
          <p:cNvSpPr>
            <a:spLocks noGrp="1"/>
          </p:cNvSpPr>
          <p:nvPr>
            <p:ph type="pic" idx="5"/>
          </p:nvPr>
        </p:nvSpPr>
        <p:spPr>
          <a:xfrm>
            <a:off x="6930900" y="3288400"/>
            <a:ext cx="1692000" cy="1035600"/>
          </a:xfrm>
          <a:prstGeom prst="rect">
            <a:avLst/>
          </a:prstGeom>
          <a:noFill/>
          <a:ln>
            <a:noFill/>
          </a:ln>
        </p:spPr>
      </p:sp>
      <p:sp>
        <p:nvSpPr>
          <p:cNvPr id="981" name="Google Shape;981;p109"/>
          <p:cNvSpPr txBox="1">
            <a:spLocks noGrp="1"/>
          </p:cNvSpPr>
          <p:nvPr>
            <p:ph type="subTitle" idx="6"/>
          </p:nvPr>
        </p:nvSpPr>
        <p:spPr>
          <a:xfrm>
            <a:off x="1805675" y="2652300"/>
            <a:ext cx="4243800" cy="740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82" name="Google Shape;982;p109"/>
          <p:cNvSpPr txBox="1">
            <a:spLocks noGrp="1"/>
          </p:cNvSpPr>
          <p:nvPr>
            <p:ph type="subTitle" idx="7"/>
          </p:nvPr>
        </p:nvSpPr>
        <p:spPr>
          <a:xfrm>
            <a:off x="1805675" y="3628200"/>
            <a:ext cx="4243800" cy="740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983" name="Google Shape;983;p109"/>
          <p:cNvSpPr txBox="1">
            <a:spLocks noGrp="1"/>
          </p:cNvSpPr>
          <p:nvPr>
            <p:ph type="subTitle" idx="8"/>
          </p:nvPr>
        </p:nvSpPr>
        <p:spPr>
          <a:xfrm>
            <a:off x="288675" y="1682496"/>
            <a:ext cx="11325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984" name="Google Shape;984;p109"/>
          <p:cNvSpPr txBox="1">
            <a:spLocks noGrp="1"/>
          </p:cNvSpPr>
          <p:nvPr>
            <p:ph type="subTitle" idx="9"/>
          </p:nvPr>
        </p:nvSpPr>
        <p:spPr>
          <a:xfrm>
            <a:off x="288675" y="2660900"/>
            <a:ext cx="12711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
        <p:nvSpPr>
          <p:cNvPr id="985" name="Google Shape;985;p109"/>
          <p:cNvSpPr txBox="1">
            <a:spLocks noGrp="1"/>
          </p:cNvSpPr>
          <p:nvPr>
            <p:ph type="subTitle" idx="13"/>
          </p:nvPr>
        </p:nvSpPr>
        <p:spPr>
          <a:xfrm>
            <a:off x="288675" y="3628200"/>
            <a:ext cx="1271100" cy="3561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2"/>
              </a:buClr>
              <a:buSzPts val="1300"/>
              <a:buNone/>
              <a:defRPr sz="1300" b="1">
                <a:solidFill>
                  <a:schemeClr val="dk2"/>
                </a:solidFill>
              </a:defRPr>
            </a:lvl1pPr>
            <a:lvl2pPr lvl="1" algn="ctr">
              <a:lnSpc>
                <a:spcPct val="100000"/>
              </a:lnSpc>
              <a:spcBef>
                <a:spcPts val="0"/>
              </a:spcBef>
              <a:spcAft>
                <a:spcPts val="0"/>
              </a:spcAft>
              <a:buClr>
                <a:schemeClr val="dk2"/>
              </a:buClr>
              <a:buSzPts val="1300"/>
              <a:buNone/>
              <a:defRPr sz="1300" b="1">
                <a:solidFill>
                  <a:schemeClr val="dk2"/>
                </a:solidFill>
              </a:defRPr>
            </a:lvl2pPr>
            <a:lvl3pPr lvl="2" algn="ctr">
              <a:lnSpc>
                <a:spcPct val="100000"/>
              </a:lnSpc>
              <a:spcBef>
                <a:spcPts val="0"/>
              </a:spcBef>
              <a:spcAft>
                <a:spcPts val="0"/>
              </a:spcAft>
              <a:buClr>
                <a:schemeClr val="dk2"/>
              </a:buClr>
              <a:buSzPts val="1300"/>
              <a:buNone/>
              <a:defRPr sz="1300" b="1">
                <a:solidFill>
                  <a:schemeClr val="dk2"/>
                </a:solidFill>
              </a:defRPr>
            </a:lvl3pPr>
            <a:lvl4pPr lvl="3" algn="ctr">
              <a:lnSpc>
                <a:spcPct val="100000"/>
              </a:lnSpc>
              <a:spcBef>
                <a:spcPts val="0"/>
              </a:spcBef>
              <a:spcAft>
                <a:spcPts val="0"/>
              </a:spcAft>
              <a:buClr>
                <a:schemeClr val="dk2"/>
              </a:buClr>
              <a:buSzPts val="1300"/>
              <a:buNone/>
              <a:defRPr sz="1300" b="1">
                <a:solidFill>
                  <a:schemeClr val="dk2"/>
                </a:solidFill>
              </a:defRPr>
            </a:lvl4pPr>
            <a:lvl5pPr lvl="4" algn="ctr">
              <a:lnSpc>
                <a:spcPct val="100000"/>
              </a:lnSpc>
              <a:spcBef>
                <a:spcPts val="0"/>
              </a:spcBef>
              <a:spcAft>
                <a:spcPts val="0"/>
              </a:spcAft>
              <a:buClr>
                <a:schemeClr val="dk2"/>
              </a:buClr>
              <a:buSzPts val="1300"/>
              <a:buNone/>
              <a:defRPr sz="1300" b="1">
                <a:solidFill>
                  <a:schemeClr val="dk2"/>
                </a:solidFill>
              </a:defRPr>
            </a:lvl5pPr>
            <a:lvl6pPr lvl="5" algn="ctr">
              <a:lnSpc>
                <a:spcPct val="100000"/>
              </a:lnSpc>
              <a:spcBef>
                <a:spcPts val="0"/>
              </a:spcBef>
              <a:spcAft>
                <a:spcPts val="0"/>
              </a:spcAft>
              <a:buClr>
                <a:schemeClr val="dk2"/>
              </a:buClr>
              <a:buSzPts val="1300"/>
              <a:buNone/>
              <a:defRPr sz="1300" b="1">
                <a:solidFill>
                  <a:schemeClr val="dk2"/>
                </a:solidFill>
              </a:defRPr>
            </a:lvl6pPr>
            <a:lvl7pPr lvl="6" algn="ctr">
              <a:lnSpc>
                <a:spcPct val="100000"/>
              </a:lnSpc>
              <a:spcBef>
                <a:spcPts val="0"/>
              </a:spcBef>
              <a:spcAft>
                <a:spcPts val="0"/>
              </a:spcAft>
              <a:buClr>
                <a:schemeClr val="dk2"/>
              </a:buClr>
              <a:buSzPts val="1300"/>
              <a:buNone/>
              <a:defRPr sz="1300" b="1">
                <a:solidFill>
                  <a:schemeClr val="dk2"/>
                </a:solidFill>
              </a:defRPr>
            </a:lvl7pPr>
            <a:lvl8pPr lvl="7" algn="ctr">
              <a:lnSpc>
                <a:spcPct val="100000"/>
              </a:lnSpc>
              <a:spcBef>
                <a:spcPts val="0"/>
              </a:spcBef>
              <a:spcAft>
                <a:spcPts val="0"/>
              </a:spcAft>
              <a:buClr>
                <a:schemeClr val="dk2"/>
              </a:buClr>
              <a:buSzPts val="1300"/>
              <a:buNone/>
              <a:defRPr sz="1300" b="1">
                <a:solidFill>
                  <a:schemeClr val="dk2"/>
                </a:solidFill>
              </a:defRPr>
            </a:lvl8pPr>
            <a:lvl9pPr lvl="8" algn="ctr">
              <a:lnSpc>
                <a:spcPct val="100000"/>
              </a:lnSpc>
              <a:spcBef>
                <a:spcPts val="0"/>
              </a:spcBef>
              <a:spcAft>
                <a:spcPts val="0"/>
              </a:spcAft>
              <a:buClr>
                <a:schemeClr val="dk2"/>
              </a:buClr>
              <a:buSzPts val="1300"/>
              <a:buNone/>
              <a:defRPr sz="1300" b="1">
                <a:solidFill>
                  <a:schemeClr val="dk2"/>
                </a:solidFill>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lumns 1a">
  <p:cSld name="Quadrants_1_1_1_1_2">
    <p:spTree>
      <p:nvGrpSpPr>
        <p:cNvPr id="1" name="Shape 986"/>
        <p:cNvGrpSpPr/>
        <p:nvPr/>
      </p:nvGrpSpPr>
      <p:grpSpPr>
        <a:xfrm>
          <a:off x="0" y="0"/>
          <a:ext cx="0" cy="0"/>
          <a:chOff x="0" y="0"/>
          <a:chExt cx="0" cy="0"/>
        </a:xfrm>
      </p:grpSpPr>
      <p:cxnSp>
        <p:nvCxnSpPr>
          <p:cNvPr id="987" name="Google Shape;987;p110"/>
          <p:cNvCxnSpPr/>
          <p:nvPr/>
        </p:nvCxnSpPr>
        <p:spPr>
          <a:xfrm rot="10800000" flipH="1">
            <a:off x="1345958" y="952697"/>
            <a:ext cx="983700" cy="483900"/>
          </a:xfrm>
          <a:prstGeom prst="bentConnector3">
            <a:avLst>
              <a:gd name="adj1" fmla="val -583"/>
            </a:avLst>
          </a:prstGeom>
          <a:noFill/>
          <a:ln w="9525" cap="flat" cmpd="sng">
            <a:solidFill>
              <a:schemeClr val="dk2"/>
            </a:solidFill>
            <a:prstDash val="solid"/>
            <a:round/>
            <a:headEnd type="none" w="sm" len="sm"/>
            <a:tailEnd type="none" w="sm" len="sm"/>
          </a:ln>
        </p:spPr>
      </p:cxnSp>
      <p:cxnSp>
        <p:nvCxnSpPr>
          <p:cNvPr id="988" name="Google Shape;988;p110"/>
          <p:cNvCxnSpPr/>
          <p:nvPr/>
        </p:nvCxnSpPr>
        <p:spPr>
          <a:xfrm rot="10800000">
            <a:off x="6833508" y="950447"/>
            <a:ext cx="983700" cy="483900"/>
          </a:xfrm>
          <a:prstGeom prst="bentConnector2">
            <a:avLst/>
          </a:prstGeom>
          <a:noFill/>
          <a:ln w="9525" cap="flat" cmpd="sng">
            <a:solidFill>
              <a:schemeClr val="dk2"/>
            </a:solidFill>
            <a:prstDash val="solid"/>
            <a:round/>
            <a:headEnd type="none" w="sm" len="sm"/>
            <a:tailEnd type="none" w="sm" len="sm"/>
          </a:ln>
        </p:spPr>
      </p:cxnSp>
      <p:sp>
        <p:nvSpPr>
          <p:cNvPr id="989" name="Google Shape;989;p110"/>
          <p:cNvSpPr/>
          <p:nvPr/>
        </p:nvSpPr>
        <p:spPr>
          <a:xfrm rot="10800000">
            <a:off x="330949"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90" name="Google Shape;990;p110"/>
          <p:cNvSpPr/>
          <p:nvPr/>
        </p:nvSpPr>
        <p:spPr>
          <a:xfrm rot="10800000">
            <a:off x="2487733"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91" name="Google Shape;991;p110"/>
          <p:cNvSpPr/>
          <p:nvPr/>
        </p:nvSpPr>
        <p:spPr>
          <a:xfrm rot="10800000">
            <a:off x="4644516"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92" name="Google Shape;992;p110"/>
          <p:cNvSpPr/>
          <p:nvPr/>
        </p:nvSpPr>
        <p:spPr>
          <a:xfrm rot="10800000">
            <a:off x="6801300" y="1532375"/>
            <a:ext cx="2031000" cy="23484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993" name="Google Shape;993;p11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994" name="Google Shape;994;p11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995" name="Google Shape;995;p11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996" name="Google Shape;996;p110"/>
          <p:cNvSpPr txBox="1">
            <a:spLocks noGrp="1"/>
          </p:cNvSpPr>
          <p:nvPr>
            <p:ph type="subTitle" idx="1"/>
          </p:nvPr>
        </p:nvSpPr>
        <p:spPr>
          <a:xfrm>
            <a:off x="2478150" y="742925"/>
            <a:ext cx="4187700" cy="3957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sp>
        <p:nvSpPr>
          <p:cNvPr id="997" name="Google Shape;997;p110"/>
          <p:cNvSpPr/>
          <p:nvPr/>
        </p:nvSpPr>
        <p:spPr>
          <a:xfrm>
            <a:off x="4915560" y="1352747"/>
            <a:ext cx="1488900" cy="3561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8" name="Google Shape;998;p110"/>
          <p:cNvSpPr/>
          <p:nvPr/>
        </p:nvSpPr>
        <p:spPr>
          <a:xfrm>
            <a:off x="601997" y="1352747"/>
            <a:ext cx="1488900" cy="356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99" name="Google Shape;999;p110"/>
          <p:cNvSpPr/>
          <p:nvPr/>
        </p:nvSpPr>
        <p:spPr>
          <a:xfrm flipH="1">
            <a:off x="2758782" y="1352747"/>
            <a:ext cx="1488900" cy="3561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0" name="Google Shape;1000;p110"/>
          <p:cNvSpPr/>
          <p:nvPr/>
        </p:nvSpPr>
        <p:spPr>
          <a:xfrm flipH="1">
            <a:off x="7072369" y="1352747"/>
            <a:ext cx="1488900" cy="3561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1" name="Google Shape;1001;p11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02" name="Google Shape;1002;p110"/>
          <p:cNvSpPr txBox="1">
            <a:spLocks noGrp="1"/>
          </p:cNvSpPr>
          <p:nvPr>
            <p:ph type="subTitle" idx="2"/>
          </p:nvPr>
        </p:nvSpPr>
        <p:spPr>
          <a:xfrm>
            <a:off x="771500"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003" name="Google Shape;1003;p110"/>
          <p:cNvSpPr txBox="1">
            <a:spLocks noGrp="1"/>
          </p:cNvSpPr>
          <p:nvPr>
            <p:ph type="subTitle" idx="3"/>
          </p:nvPr>
        </p:nvSpPr>
        <p:spPr>
          <a:xfrm>
            <a:off x="7241875"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004" name="Google Shape;1004;p110"/>
          <p:cNvSpPr txBox="1">
            <a:spLocks noGrp="1"/>
          </p:cNvSpPr>
          <p:nvPr>
            <p:ph type="subTitle" idx="4"/>
          </p:nvPr>
        </p:nvSpPr>
        <p:spPr>
          <a:xfrm>
            <a:off x="5085063"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005" name="Google Shape;1005;p110"/>
          <p:cNvSpPr txBox="1">
            <a:spLocks noGrp="1"/>
          </p:cNvSpPr>
          <p:nvPr>
            <p:ph type="subTitle" idx="5"/>
          </p:nvPr>
        </p:nvSpPr>
        <p:spPr>
          <a:xfrm>
            <a:off x="2912125" y="1380744"/>
            <a:ext cx="1149900" cy="259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006" name="Google Shape;1006;p110"/>
          <p:cNvSpPr txBox="1">
            <a:spLocks noGrp="1"/>
          </p:cNvSpPr>
          <p:nvPr>
            <p:ph type="subTitle" idx="6"/>
          </p:nvPr>
        </p:nvSpPr>
        <p:spPr>
          <a:xfrm>
            <a:off x="2478150" y="4143200"/>
            <a:ext cx="4187700" cy="3957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1400"/>
              <a:buNone/>
              <a:defRPr b="1"/>
            </a:lvl1pPr>
            <a:lvl2pPr lvl="1" algn="l">
              <a:lnSpc>
                <a:spcPct val="100000"/>
              </a:lnSpc>
              <a:spcBef>
                <a:spcPts val="0"/>
              </a:spcBef>
              <a:spcAft>
                <a:spcPts val="0"/>
              </a:spcAft>
              <a:buSzPts val="1400"/>
              <a:buNone/>
              <a:defRPr b="1"/>
            </a:lvl2pPr>
            <a:lvl3pPr lvl="2" algn="l">
              <a:lnSpc>
                <a:spcPct val="100000"/>
              </a:lnSpc>
              <a:spcBef>
                <a:spcPts val="0"/>
              </a:spcBef>
              <a:spcAft>
                <a:spcPts val="0"/>
              </a:spcAft>
              <a:buSzPts val="1400"/>
              <a:buNone/>
              <a:defRPr b="1"/>
            </a:lvl3pPr>
            <a:lvl4pPr lvl="3" algn="l">
              <a:lnSpc>
                <a:spcPct val="100000"/>
              </a:lnSpc>
              <a:spcBef>
                <a:spcPts val="0"/>
              </a:spcBef>
              <a:spcAft>
                <a:spcPts val="0"/>
              </a:spcAft>
              <a:buSzPts val="1400"/>
              <a:buNone/>
              <a:defRPr b="1"/>
            </a:lvl4pPr>
            <a:lvl5pPr lvl="4" algn="l">
              <a:lnSpc>
                <a:spcPct val="100000"/>
              </a:lnSpc>
              <a:spcBef>
                <a:spcPts val="0"/>
              </a:spcBef>
              <a:spcAft>
                <a:spcPts val="0"/>
              </a:spcAft>
              <a:buSzPts val="1400"/>
              <a:buNone/>
              <a:defRPr b="1"/>
            </a:lvl5pPr>
            <a:lvl6pPr lvl="5" algn="l">
              <a:lnSpc>
                <a:spcPct val="100000"/>
              </a:lnSpc>
              <a:spcBef>
                <a:spcPts val="0"/>
              </a:spcBef>
              <a:spcAft>
                <a:spcPts val="0"/>
              </a:spcAft>
              <a:buSzPts val="1400"/>
              <a:buNone/>
              <a:defRPr b="1"/>
            </a:lvl6pPr>
            <a:lvl7pPr lvl="6" algn="l">
              <a:lnSpc>
                <a:spcPct val="100000"/>
              </a:lnSpc>
              <a:spcBef>
                <a:spcPts val="0"/>
              </a:spcBef>
              <a:spcAft>
                <a:spcPts val="0"/>
              </a:spcAft>
              <a:buSzPts val="1400"/>
              <a:buNone/>
              <a:defRPr b="1"/>
            </a:lvl7pPr>
            <a:lvl8pPr lvl="7" algn="l">
              <a:lnSpc>
                <a:spcPct val="100000"/>
              </a:lnSpc>
              <a:spcBef>
                <a:spcPts val="0"/>
              </a:spcBef>
              <a:spcAft>
                <a:spcPts val="0"/>
              </a:spcAft>
              <a:buSzPts val="1400"/>
              <a:buNone/>
              <a:defRPr b="1"/>
            </a:lvl8pPr>
            <a:lvl9pPr lvl="8" algn="l">
              <a:lnSpc>
                <a:spcPct val="100000"/>
              </a:lnSpc>
              <a:spcBef>
                <a:spcPts val="0"/>
              </a:spcBef>
              <a:spcAft>
                <a:spcPts val="0"/>
              </a:spcAft>
              <a:buSzPts val="1400"/>
              <a:buNone/>
              <a:defRPr b="1"/>
            </a:lvl9pPr>
          </a:lstStyle>
          <a:p>
            <a:endParaRPr/>
          </a:p>
        </p:txBody>
      </p:sp>
      <p:cxnSp>
        <p:nvCxnSpPr>
          <p:cNvPr id="1007" name="Google Shape;1007;p110"/>
          <p:cNvCxnSpPr/>
          <p:nvPr/>
        </p:nvCxnSpPr>
        <p:spPr>
          <a:xfrm flipH="1">
            <a:off x="6736083" y="3883021"/>
            <a:ext cx="983700" cy="483900"/>
          </a:xfrm>
          <a:prstGeom prst="bentConnector2">
            <a:avLst/>
          </a:prstGeom>
          <a:noFill/>
          <a:ln w="9525" cap="flat" cmpd="sng">
            <a:solidFill>
              <a:schemeClr val="dk2"/>
            </a:solidFill>
            <a:prstDash val="solid"/>
            <a:round/>
            <a:headEnd type="none" w="sm" len="sm"/>
            <a:tailEnd type="none" w="sm" len="sm"/>
          </a:ln>
        </p:spPr>
      </p:cxnSp>
      <p:cxnSp>
        <p:nvCxnSpPr>
          <p:cNvPr id="1008" name="Google Shape;1008;p110"/>
          <p:cNvCxnSpPr/>
          <p:nvPr/>
        </p:nvCxnSpPr>
        <p:spPr>
          <a:xfrm>
            <a:off x="1340233" y="3883021"/>
            <a:ext cx="983700" cy="483900"/>
          </a:xfrm>
          <a:prstGeom prst="bentConnector2">
            <a:avLst/>
          </a:prstGeom>
          <a:noFill/>
          <a:ln w="9525" cap="flat" cmpd="sng">
            <a:solidFill>
              <a:schemeClr val="dk2"/>
            </a:solidFill>
            <a:prstDash val="solid"/>
            <a:round/>
            <a:headEnd type="none" w="sm" len="sm"/>
            <a:tailEnd type="none" w="sm" len="sm"/>
          </a:ln>
        </p:spPr>
      </p:cxnSp>
      <p:sp>
        <p:nvSpPr>
          <p:cNvPr id="1009" name="Google Shape;1009;p110"/>
          <p:cNvSpPr txBox="1">
            <a:spLocks noGrp="1"/>
          </p:cNvSpPr>
          <p:nvPr>
            <p:ph type="subTitle" idx="7"/>
          </p:nvPr>
        </p:nvSpPr>
        <p:spPr>
          <a:xfrm>
            <a:off x="416450" y="2101025"/>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010" name="Google Shape;1010;p110"/>
          <p:cNvCxnSpPr/>
          <p:nvPr/>
        </p:nvCxnSpPr>
        <p:spPr>
          <a:xfrm rot="10800000">
            <a:off x="950300" y="2400752"/>
            <a:ext cx="792300" cy="0"/>
          </a:xfrm>
          <a:prstGeom prst="straightConnector1">
            <a:avLst/>
          </a:prstGeom>
          <a:noFill/>
          <a:ln w="9525" cap="flat" cmpd="sng">
            <a:solidFill>
              <a:schemeClr val="accent5"/>
            </a:solidFill>
            <a:prstDash val="solid"/>
            <a:round/>
            <a:headEnd type="none" w="sm" len="sm"/>
            <a:tailEnd type="none" w="sm" len="sm"/>
          </a:ln>
        </p:spPr>
      </p:cxnSp>
      <p:sp>
        <p:nvSpPr>
          <p:cNvPr id="1011" name="Google Shape;1011;p110"/>
          <p:cNvSpPr txBox="1">
            <a:spLocks noGrp="1"/>
          </p:cNvSpPr>
          <p:nvPr>
            <p:ph type="subTitle" idx="8"/>
          </p:nvPr>
        </p:nvSpPr>
        <p:spPr>
          <a:xfrm>
            <a:off x="416450" y="2496796"/>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012" name="Google Shape;1012;p110"/>
          <p:cNvCxnSpPr/>
          <p:nvPr/>
        </p:nvCxnSpPr>
        <p:spPr>
          <a:xfrm rot="10800000">
            <a:off x="950300" y="2804670"/>
            <a:ext cx="792300" cy="0"/>
          </a:xfrm>
          <a:prstGeom prst="straightConnector1">
            <a:avLst/>
          </a:prstGeom>
          <a:noFill/>
          <a:ln w="9525" cap="flat" cmpd="sng">
            <a:solidFill>
              <a:schemeClr val="accent5"/>
            </a:solidFill>
            <a:prstDash val="solid"/>
            <a:round/>
            <a:headEnd type="none" w="sm" len="sm"/>
            <a:tailEnd type="none" w="sm" len="sm"/>
          </a:ln>
        </p:spPr>
      </p:cxnSp>
      <p:sp>
        <p:nvSpPr>
          <p:cNvPr id="1013" name="Google Shape;1013;p110"/>
          <p:cNvSpPr txBox="1">
            <a:spLocks noGrp="1"/>
          </p:cNvSpPr>
          <p:nvPr>
            <p:ph type="subTitle" idx="9"/>
          </p:nvPr>
        </p:nvSpPr>
        <p:spPr>
          <a:xfrm>
            <a:off x="416450" y="2892567"/>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014" name="Google Shape;1014;p110"/>
          <p:cNvCxnSpPr/>
          <p:nvPr/>
        </p:nvCxnSpPr>
        <p:spPr>
          <a:xfrm rot="10800000">
            <a:off x="950300" y="3208588"/>
            <a:ext cx="792300" cy="0"/>
          </a:xfrm>
          <a:prstGeom prst="straightConnector1">
            <a:avLst/>
          </a:prstGeom>
          <a:noFill/>
          <a:ln w="9525" cap="flat" cmpd="sng">
            <a:solidFill>
              <a:schemeClr val="accent5"/>
            </a:solidFill>
            <a:prstDash val="solid"/>
            <a:round/>
            <a:headEnd type="none" w="sm" len="sm"/>
            <a:tailEnd type="none" w="sm" len="sm"/>
          </a:ln>
        </p:spPr>
      </p:cxnSp>
      <p:sp>
        <p:nvSpPr>
          <p:cNvPr id="1015" name="Google Shape;1015;p110"/>
          <p:cNvSpPr txBox="1">
            <a:spLocks noGrp="1"/>
          </p:cNvSpPr>
          <p:nvPr>
            <p:ph type="subTitle" idx="13"/>
          </p:nvPr>
        </p:nvSpPr>
        <p:spPr>
          <a:xfrm>
            <a:off x="416450" y="3288338"/>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16" name="Google Shape;1016;p110"/>
          <p:cNvSpPr txBox="1">
            <a:spLocks noGrp="1"/>
          </p:cNvSpPr>
          <p:nvPr>
            <p:ph type="subTitle" idx="14"/>
          </p:nvPr>
        </p:nvSpPr>
        <p:spPr>
          <a:xfrm>
            <a:off x="2573225" y="210976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017" name="Google Shape;1017;p110"/>
          <p:cNvCxnSpPr/>
          <p:nvPr/>
        </p:nvCxnSpPr>
        <p:spPr>
          <a:xfrm rot="10800000">
            <a:off x="3107075" y="2409490"/>
            <a:ext cx="792300" cy="0"/>
          </a:xfrm>
          <a:prstGeom prst="straightConnector1">
            <a:avLst/>
          </a:prstGeom>
          <a:noFill/>
          <a:ln w="9525" cap="flat" cmpd="sng">
            <a:solidFill>
              <a:schemeClr val="accent5"/>
            </a:solidFill>
            <a:prstDash val="solid"/>
            <a:round/>
            <a:headEnd type="none" w="sm" len="sm"/>
            <a:tailEnd type="none" w="sm" len="sm"/>
          </a:ln>
        </p:spPr>
      </p:cxnSp>
      <p:sp>
        <p:nvSpPr>
          <p:cNvPr id="1018" name="Google Shape;1018;p110"/>
          <p:cNvSpPr txBox="1">
            <a:spLocks noGrp="1"/>
          </p:cNvSpPr>
          <p:nvPr>
            <p:ph type="subTitle" idx="15"/>
          </p:nvPr>
        </p:nvSpPr>
        <p:spPr>
          <a:xfrm>
            <a:off x="2573225" y="250553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019" name="Google Shape;1019;p110"/>
          <p:cNvCxnSpPr/>
          <p:nvPr/>
        </p:nvCxnSpPr>
        <p:spPr>
          <a:xfrm rot="10800000">
            <a:off x="3107075" y="2813407"/>
            <a:ext cx="792300" cy="0"/>
          </a:xfrm>
          <a:prstGeom prst="straightConnector1">
            <a:avLst/>
          </a:prstGeom>
          <a:noFill/>
          <a:ln w="9525" cap="flat" cmpd="sng">
            <a:solidFill>
              <a:schemeClr val="accent5"/>
            </a:solidFill>
            <a:prstDash val="solid"/>
            <a:round/>
            <a:headEnd type="none" w="sm" len="sm"/>
            <a:tailEnd type="none" w="sm" len="sm"/>
          </a:ln>
        </p:spPr>
      </p:cxnSp>
      <p:sp>
        <p:nvSpPr>
          <p:cNvPr id="1020" name="Google Shape;1020;p110"/>
          <p:cNvSpPr txBox="1">
            <a:spLocks noGrp="1"/>
          </p:cNvSpPr>
          <p:nvPr>
            <p:ph type="subTitle" idx="16"/>
          </p:nvPr>
        </p:nvSpPr>
        <p:spPr>
          <a:xfrm>
            <a:off x="2573225" y="2901304"/>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021" name="Google Shape;1021;p110"/>
          <p:cNvCxnSpPr/>
          <p:nvPr/>
        </p:nvCxnSpPr>
        <p:spPr>
          <a:xfrm rot="10800000">
            <a:off x="3107075" y="3217325"/>
            <a:ext cx="792300" cy="0"/>
          </a:xfrm>
          <a:prstGeom prst="straightConnector1">
            <a:avLst/>
          </a:prstGeom>
          <a:noFill/>
          <a:ln w="9525" cap="flat" cmpd="sng">
            <a:solidFill>
              <a:schemeClr val="accent5"/>
            </a:solidFill>
            <a:prstDash val="solid"/>
            <a:round/>
            <a:headEnd type="none" w="sm" len="sm"/>
            <a:tailEnd type="none" w="sm" len="sm"/>
          </a:ln>
        </p:spPr>
      </p:cxnSp>
      <p:sp>
        <p:nvSpPr>
          <p:cNvPr id="1022" name="Google Shape;1022;p110"/>
          <p:cNvSpPr txBox="1">
            <a:spLocks noGrp="1"/>
          </p:cNvSpPr>
          <p:nvPr>
            <p:ph type="subTitle" idx="17"/>
          </p:nvPr>
        </p:nvSpPr>
        <p:spPr>
          <a:xfrm>
            <a:off x="2573225" y="3297075"/>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23" name="Google Shape;1023;p110"/>
          <p:cNvSpPr txBox="1">
            <a:spLocks noGrp="1"/>
          </p:cNvSpPr>
          <p:nvPr>
            <p:ph type="subTitle" idx="18"/>
          </p:nvPr>
        </p:nvSpPr>
        <p:spPr>
          <a:xfrm>
            <a:off x="4730000" y="2118488"/>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024" name="Google Shape;1024;p110"/>
          <p:cNvCxnSpPr/>
          <p:nvPr/>
        </p:nvCxnSpPr>
        <p:spPr>
          <a:xfrm rot="10800000">
            <a:off x="5263850" y="2418215"/>
            <a:ext cx="792300" cy="0"/>
          </a:xfrm>
          <a:prstGeom prst="straightConnector1">
            <a:avLst/>
          </a:prstGeom>
          <a:noFill/>
          <a:ln w="9525" cap="flat" cmpd="sng">
            <a:solidFill>
              <a:schemeClr val="accent5"/>
            </a:solidFill>
            <a:prstDash val="solid"/>
            <a:round/>
            <a:headEnd type="none" w="sm" len="sm"/>
            <a:tailEnd type="none" w="sm" len="sm"/>
          </a:ln>
        </p:spPr>
      </p:cxnSp>
      <p:sp>
        <p:nvSpPr>
          <p:cNvPr id="1025" name="Google Shape;1025;p110"/>
          <p:cNvSpPr txBox="1">
            <a:spLocks noGrp="1"/>
          </p:cNvSpPr>
          <p:nvPr>
            <p:ph type="subTitle" idx="19"/>
          </p:nvPr>
        </p:nvSpPr>
        <p:spPr>
          <a:xfrm>
            <a:off x="4730000" y="2514258"/>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026" name="Google Shape;1026;p110"/>
          <p:cNvCxnSpPr/>
          <p:nvPr/>
        </p:nvCxnSpPr>
        <p:spPr>
          <a:xfrm rot="10800000">
            <a:off x="5263850" y="2822132"/>
            <a:ext cx="792300" cy="0"/>
          </a:xfrm>
          <a:prstGeom prst="straightConnector1">
            <a:avLst/>
          </a:prstGeom>
          <a:noFill/>
          <a:ln w="9525" cap="flat" cmpd="sng">
            <a:solidFill>
              <a:schemeClr val="accent5"/>
            </a:solidFill>
            <a:prstDash val="solid"/>
            <a:round/>
            <a:headEnd type="none" w="sm" len="sm"/>
            <a:tailEnd type="none" w="sm" len="sm"/>
          </a:ln>
        </p:spPr>
      </p:cxnSp>
      <p:sp>
        <p:nvSpPr>
          <p:cNvPr id="1027" name="Google Shape;1027;p110"/>
          <p:cNvSpPr txBox="1">
            <a:spLocks noGrp="1"/>
          </p:cNvSpPr>
          <p:nvPr>
            <p:ph type="subTitle" idx="20"/>
          </p:nvPr>
        </p:nvSpPr>
        <p:spPr>
          <a:xfrm>
            <a:off x="4730000" y="2910029"/>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028" name="Google Shape;1028;p110"/>
          <p:cNvCxnSpPr/>
          <p:nvPr/>
        </p:nvCxnSpPr>
        <p:spPr>
          <a:xfrm rot="10800000">
            <a:off x="5263850" y="3226050"/>
            <a:ext cx="792300" cy="0"/>
          </a:xfrm>
          <a:prstGeom prst="straightConnector1">
            <a:avLst/>
          </a:prstGeom>
          <a:noFill/>
          <a:ln w="9525" cap="flat" cmpd="sng">
            <a:solidFill>
              <a:schemeClr val="accent5"/>
            </a:solidFill>
            <a:prstDash val="solid"/>
            <a:round/>
            <a:headEnd type="none" w="sm" len="sm"/>
            <a:tailEnd type="none" w="sm" len="sm"/>
          </a:ln>
        </p:spPr>
      </p:cxnSp>
      <p:sp>
        <p:nvSpPr>
          <p:cNvPr id="1029" name="Google Shape;1029;p110"/>
          <p:cNvSpPr txBox="1">
            <a:spLocks noGrp="1"/>
          </p:cNvSpPr>
          <p:nvPr>
            <p:ph type="subTitle" idx="21"/>
          </p:nvPr>
        </p:nvSpPr>
        <p:spPr>
          <a:xfrm>
            <a:off x="4730000" y="3305800"/>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30" name="Google Shape;1030;p110"/>
          <p:cNvSpPr txBox="1">
            <a:spLocks noGrp="1"/>
          </p:cNvSpPr>
          <p:nvPr>
            <p:ph type="subTitle" idx="22"/>
          </p:nvPr>
        </p:nvSpPr>
        <p:spPr>
          <a:xfrm>
            <a:off x="6886825" y="212721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031" name="Google Shape;1031;p110"/>
          <p:cNvCxnSpPr/>
          <p:nvPr/>
        </p:nvCxnSpPr>
        <p:spPr>
          <a:xfrm rot="10800000">
            <a:off x="7420675" y="2426940"/>
            <a:ext cx="792300" cy="0"/>
          </a:xfrm>
          <a:prstGeom prst="straightConnector1">
            <a:avLst/>
          </a:prstGeom>
          <a:noFill/>
          <a:ln w="9525" cap="flat" cmpd="sng">
            <a:solidFill>
              <a:schemeClr val="accent5"/>
            </a:solidFill>
            <a:prstDash val="solid"/>
            <a:round/>
            <a:headEnd type="none" w="sm" len="sm"/>
            <a:tailEnd type="none" w="sm" len="sm"/>
          </a:ln>
        </p:spPr>
      </p:cxnSp>
      <p:sp>
        <p:nvSpPr>
          <p:cNvPr id="1032" name="Google Shape;1032;p110"/>
          <p:cNvSpPr txBox="1">
            <a:spLocks noGrp="1"/>
          </p:cNvSpPr>
          <p:nvPr>
            <p:ph type="subTitle" idx="23"/>
          </p:nvPr>
        </p:nvSpPr>
        <p:spPr>
          <a:xfrm>
            <a:off x="6886825" y="2522983"/>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033" name="Google Shape;1033;p110"/>
          <p:cNvCxnSpPr/>
          <p:nvPr/>
        </p:nvCxnSpPr>
        <p:spPr>
          <a:xfrm rot="10800000">
            <a:off x="7420675" y="2830857"/>
            <a:ext cx="792300" cy="0"/>
          </a:xfrm>
          <a:prstGeom prst="straightConnector1">
            <a:avLst/>
          </a:prstGeom>
          <a:noFill/>
          <a:ln w="9525" cap="flat" cmpd="sng">
            <a:solidFill>
              <a:schemeClr val="accent5"/>
            </a:solidFill>
            <a:prstDash val="solid"/>
            <a:round/>
            <a:headEnd type="none" w="sm" len="sm"/>
            <a:tailEnd type="none" w="sm" len="sm"/>
          </a:ln>
        </p:spPr>
      </p:cxnSp>
      <p:sp>
        <p:nvSpPr>
          <p:cNvPr id="1034" name="Google Shape;1034;p110"/>
          <p:cNvSpPr txBox="1">
            <a:spLocks noGrp="1"/>
          </p:cNvSpPr>
          <p:nvPr>
            <p:ph type="subTitle" idx="24"/>
          </p:nvPr>
        </p:nvSpPr>
        <p:spPr>
          <a:xfrm>
            <a:off x="6886825" y="2918754"/>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cxnSp>
        <p:nvCxnSpPr>
          <p:cNvPr id="1035" name="Google Shape;1035;p110"/>
          <p:cNvCxnSpPr/>
          <p:nvPr/>
        </p:nvCxnSpPr>
        <p:spPr>
          <a:xfrm rot="10800000">
            <a:off x="7420675" y="3234775"/>
            <a:ext cx="792300" cy="0"/>
          </a:xfrm>
          <a:prstGeom prst="straightConnector1">
            <a:avLst/>
          </a:prstGeom>
          <a:noFill/>
          <a:ln w="9525" cap="flat" cmpd="sng">
            <a:solidFill>
              <a:schemeClr val="accent5"/>
            </a:solidFill>
            <a:prstDash val="solid"/>
            <a:round/>
            <a:headEnd type="none" w="sm" len="sm"/>
            <a:tailEnd type="none" w="sm" len="sm"/>
          </a:ln>
        </p:spPr>
      </p:cxnSp>
      <p:sp>
        <p:nvSpPr>
          <p:cNvPr id="1036" name="Google Shape;1036;p110"/>
          <p:cNvSpPr txBox="1">
            <a:spLocks noGrp="1"/>
          </p:cNvSpPr>
          <p:nvPr>
            <p:ph type="subTitle" idx="25"/>
          </p:nvPr>
        </p:nvSpPr>
        <p:spPr>
          <a:xfrm>
            <a:off x="6886825" y="3314525"/>
            <a:ext cx="1860000" cy="2025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lumns 2">
  <p:cSld name="Quadrants_1_1_1_1_1">
    <p:spTree>
      <p:nvGrpSpPr>
        <p:cNvPr id="1" name="Shape 1037"/>
        <p:cNvGrpSpPr/>
        <p:nvPr/>
      </p:nvGrpSpPr>
      <p:grpSpPr>
        <a:xfrm>
          <a:off x="0" y="0"/>
          <a:ext cx="0" cy="0"/>
          <a:chOff x="0" y="0"/>
          <a:chExt cx="0" cy="0"/>
        </a:xfrm>
      </p:grpSpPr>
      <p:sp>
        <p:nvSpPr>
          <p:cNvPr id="1038" name="Google Shape;1038;p111"/>
          <p:cNvSpPr/>
          <p:nvPr/>
        </p:nvSpPr>
        <p:spPr>
          <a:xfrm rot="10800000">
            <a:off x="330950"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39" name="Google Shape;1039;p111"/>
          <p:cNvSpPr/>
          <p:nvPr/>
        </p:nvSpPr>
        <p:spPr>
          <a:xfrm rot="10800000">
            <a:off x="2487733"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40" name="Google Shape;1040;p111"/>
          <p:cNvSpPr/>
          <p:nvPr/>
        </p:nvSpPr>
        <p:spPr>
          <a:xfrm rot="10800000">
            <a:off x="4644517"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41" name="Google Shape;1041;p111"/>
          <p:cNvSpPr/>
          <p:nvPr/>
        </p:nvSpPr>
        <p:spPr>
          <a:xfrm rot="10800000">
            <a:off x="6801300" y="1996025"/>
            <a:ext cx="2031000" cy="26043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42" name="Google Shape;1042;p11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43" name="Google Shape;1043;p11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044" name="Google Shape;1044;p11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045" name="Google Shape;1045;p111"/>
          <p:cNvSpPr txBox="1">
            <a:spLocks noGrp="1"/>
          </p:cNvSpPr>
          <p:nvPr>
            <p:ph type="subTitle" idx="1"/>
          </p:nvPr>
        </p:nvSpPr>
        <p:spPr>
          <a:xfrm>
            <a:off x="500450"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46" name="Google Shape;1046;p111"/>
          <p:cNvSpPr txBox="1">
            <a:spLocks noGrp="1"/>
          </p:cNvSpPr>
          <p:nvPr>
            <p:ph type="subTitle" idx="2"/>
          </p:nvPr>
        </p:nvSpPr>
        <p:spPr>
          <a:xfrm>
            <a:off x="2657233"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47" name="Google Shape;1047;p111"/>
          <p:cNvSpPr txBox="1">
            <a:spLocks noGrp="1"/>
          </p:cNvSpPr>
          <p:nvPr>
            <p:ph type="subTitle" idx="3"/>
          </p:nvPr>
        </p:nvSpPr>
        <p:spPr>
          <a:xfrm>
            <a:off x="4814016"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48" name="Google Shape;1048;p111"/>
          <p:cNvSpPr txBox="1">
            <a:spLocks noGrp="1"/>
          </p:cNvSpPr>
          <p:nvPr>
            <p:ph type="subTitle" idx="4"/>
          </p:nvPr>
        </p:nvSpPr>
        <p:spPr>
          <a:xfrm>
            <a:off x="6970799" y="2175750"/>
            <a:ext cx="1692000" cy="2234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a:endParaRPr/>
          </a:p>
        </p:txBody>
      </p:sp>
      <p:sp>
        <p:nvSpPr>
          <p:cNvPr id="1049" name="Google Shape;1049;p11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50" name="Google Shape;1050;p111"/>
          <p:cNvSpPr txBox="1">
            <a:spLocks noGrp="1"/>
          </p:cNvSpPr>
          <p:nvPr>
            <p:ph type="subTitle" idx="5"/>
          </p:nvPr>
        </p:nvSpPr>
        <p:spPr>
          <a:xfrm>
            <a:off x="490825"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051" name="Google Shape;1051;p111"/>
          <p:cNvSpPr txBox="1">
            <a:spLocks noGrp="1"/>
          </p:cNvSpPr>
          <p:nvPr>
            <p:ph type="subTitle" idx="6"/>
          </p:nvPr>
        </p:nvSpPr>
        <p:spPr>
          <a:xfrm>
            <a:off x="2647608"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052" name="Google Shape;1052;p111"/>
          <p:cNvSpPr txBox="1">
            <a:spLocks noGrp="1"/>
          </p:cNvSpPr>
          <p:nvPr>
            <p:ph type="subTitle" idx="7"/>
          </p:nvPr>
        </p:nvSpPr>
        <p:spPr>
          <a:xfrm>
            <a:off x="4804392"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053" name="Google Shape;1053;p111"/>
          <p:cNvSpPr txBox="1">
            <a:spLocks noGrp="1"/>
          </p:cNvSpPr>
          <p:nvPr>
            <p:ph type="subTitle" idx="8"/>
          </p:nvPr>
        </p:nvSpPr>
        <p:spPr>
          <a:xfrm>
            <a:off x="6961175" y="1532925"/>
            <a:ext cx="1692000" cy="3561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000"/>
              <a:buNone/>
              <a:defRPr sz="1000" b="1"/>
            </a:lvl1pPr>
            <a:lvl2pPr lvl="1" algn="l">
              <a:lnSpc>
                <a:spcPct val="100000"/>
              </a:lnSpc>
              <a:spcBef>
                <a:spcPts val="0"/>
              </a:spcBef>
              <a:spcAft>
                <a:spcPts val="0"/>
              </a:spcAft>
              <a:buSzPts val="1000"/>
              <a:buNone/>
              <a:defRPr sz="1000" b="1"/>
            </a:lvl2pPr>
            <a:lvl3pPr lvl="2" algn="l">
              <a:lnSpc>
                <a:spcPct val="100000"/>
              </a:lnSpc>
              <a:spcBef>
                <a:spcPts val="0"/>
              </a:spcBef>
              <a:spcAft>
                <a:spcPts val="0"/>
              </a:spcAft>
              <a:buSzPts val="1000"/>
              <a:buNone/>
              <a:defRPr sz="1000" b="1"/>
            </a:lvl3pPr>
            <a:lvl4pPr lvl="3" algn="l">
              <a:lnSpc>
                <a:spcPct val="100000"/>
              </a:lnSpc>
              <a:spcBef>
                <a:spcPts val="0"/>
              </a:spcBef>
              <a:spcAft>
                <a:spcPts val="0"/>
              </a:spcAft>
              <a:buSzPts val="1000"/>
              <a:buNone/>
              <a:defRPr sz="1000" b="1"/>
            </a:lvl4pPr>
            <a:lvl5pPr lvl="4" algn="l">
              <a:lnSpc>
                <a:spcPct val="100000"/>
              </a:lnSpc>
              <a:spcBef>
                <a:spcPts val="0"/>
              </a:spcBef>
              <a:spcAft>
                <a:spcPts val="0"/>
              </a:spcAft>
              <a:buSzPts val="1000"/>
              <a:buNone/>
              <a:defRPr sz="1000" b="1"/>
            </a:lvl5pPr>
            <a:lvl6pPr lvl="5" algn="l">
              <a:lnSpc>
                <a:spcPct val="100000"/>
              </a:lnSpc>
              <a:spcBef>
                <a:spcPts val="0"/>
              </a:spcBef>
              <a:spcAft>
                <a:spcPts val="0"/>
              </a:spcAft>
              <a:buSzPts val="1000"/>
              <a:buNone/>
              <a:defRPr sz="1000" b="1"/>
            </a:lvl6pPr>
            <a:lvl7pPr lvl="6" algn="l">
              <a:lnSpc>
                <a:spcPct val="100000"/>
              </a:lnSpc>
              <a:spcBef>
                <a:spcPts val="0"/>
              </a:spcBef>
              <a:spcAft>
                <a:spcPts val="0"/>
              </a:spcAft>
              <a:buSzPts val="1000"/>
              <a:buNone/>
              <a:defRPr sz="1000" b="1"/>
            </a:lvl7pPr>
            <a:lvl8pPr lvl="7" algn="l">
              <a:lnSpc>
                <a:spcPct val="100000"/>
              </a:lnSpc>
              <a:spcBef>
                <a:spcPts val="0"/>
              </a:spcBef>
              <a:spcAft>
                <a:spcPts val="0"/>
              </a:spcAft>
              <a:buSzPts val="1000"/>
              <a:buNone/>
              <a:defRPr sz="1000" b="1"/>
            </a:lvl8pPr>
            <a:lvl9pPr lvl="8" algn="l">
              <a:lnSpc>
                <a:spcPct val="100000"/>
              </a:lnSpc>
              <a:spcBef>
                <a:spcPts val="0"/>
              </a:spcBef>
              <a:spcAft>
                <a:spcPts val="0"/>
              </a:spcAft>
              <a:buSzPts val="1000"/>
              <a:buNone/>
              <a:defRPr sz="1000" b="1"/>
            </a:lvl9pPr>
          </a:lstStyle>
          <a:p>
            <a:endParaRPr/>
          </a:p>
        </p:txBody>
      </p:sp>
      <p:sp>
        <p:nvSpPr>
          <p:cNvPr id="1054" name="Google Shape;1054;p111"/>
          <p:cNvSpPr>
            <a:spLocks noGrp="1"/>
          </p:cNvSpPr>
          <p:nvPr>
            <p:ph type="pic" idx="9"/>
          </p:nvPr>
        </p:nvSpPr>
        <p:spPr>
          <a:xfrm>
            <a:off x="490825" y="877225"/>
            <a:ext cx="548700" cy="548700"/>
          </a:xfrm>
          <a:prstGeom prst="rect">
            <a:avLst/>
          </a:prstGeom>
          <a:noFill/>
          <a:ln>
            <a:noFill/>
          </a:ln>
        </p:spPr>
      </p:sp>
      <p:sp>
        <p:nvSpPr>
          <p:cNvPr id="1055" name="Google Shape;1055;p111"/>
          <p:cNvSpPr>
            <a:spLocks noGrp="1"/>
          </p:cNvSpPr>
          <p:nvPr>
            <p:ph type="pic" idx="13"/>
          </p:nvPr>
        </p:nvSpPr>
        <p:spPr>
          <a:xfrm>
            <a:off x="2650817" y="877225"/>
            <a:ext cx="548700" cy="548700"/>
          </a:xfrm>
          <a:prstGeom prst="rect">
            <a:avLst/>
          </a:prstGeom>
          <a:noFill/>
          <a:ln>
            <a:noFill/>
          </a:ln>
        </p:spPr>
      </p:sp>
      <p:sp>
        <p:nvSpPr>
          <p:cNvPr id="1056" name="Google Shape;1056;p111"/>
          <p:cNvSpPr>
            <a:spLocks noGrp="1"/>
          </p:cNvSpPr>
          <p:nvPr>
            <p:ph type="pic" idx="14"/>
          </p:nvPr>
        </p:nvSpPr>
        <p:spPr>
          <a:xfrm>
            <a:off x="4810808" y="877225"/>
            <a:ext cx="548700" cy="548700"/>
          </a:xfrm>
          <a:prstGeom prst="rect">
            <a:avLst/>
          </a:prstGeom>
          <a:noFill/>
          <a:ln>
            <a:noFill/>
          </a:ln>
        </p:spPr>
      </p:sp>
      <p:sp>
        <p:nvSpPr>
          <p:cNvPr id="1057" name="Google Shape;1057;p111"/>
          <p:cNvSpPr>
            <a:spLocks noGrp="1"/>
          </p:cNvSpPr>
          <p:nvPr>
            <p:ph type="pic" idx="15"/>
          </p:nvPr>
        </p:nvSpPr>
        <p:spPr>
          <a:xfrm>
            <a:off x="6970800" y="877225"/>
            <a:ext cx="548700" cy="548700"/>
          </a:xfrm>
          <a:prstGeom prst="rect">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Highlights_2">
  <p:cSld name="Quadrants_1_1_1_1_1_1">
    <p:spTree>
      <p:nvGrpSpPr>
        <p:cNvPr id="1" name="Shape 1058"/>
        <p:cNvGrpSpPr/>
        <p:nvPr/>
      </p:nvGrpSpPr>
      <p:grpSpPr>
        <a:xfrm>
          <a:off x="0" y="0"/>
          <a:ext cx="0" cy="0"/>
          <a:chOff x="0" y="0"/>
          <a:chExt cx="0" cy="0"/>
        </a:xfrm>
      </p:grpSpPr>
      <p:sp>
        <p:nvSpPr>
          <p:cNvPr id="1059" name="Google Shape;1059;p112"/>
          <p:cNvSpPr/>
          <p:nvPr/>
        </p:nvSpPr>
        <p:spPr>
          <a:xfrm rot="10800000">
            <a:off x="6182396"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60" name="Google Shape;1060;p112"/>
          <p:cNvSpPr/>
          <p:nvPr/>
        </p:nvSpPr>
        <p:spPr>
          <a:xfrm rot="10800000">
            <a:off x="3247063"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61" name="Google Shape;1061;p112"/>
          <p:cNvSpPr/>
          <p:nvPr/>
        </p:nvSpPr>
        <p:spPr>
          <a:xfrm rot="10800000">
            <a:off x="311729"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1062" name="Google Shape;1062;p112"/>
          <p:cNvCxnSpPr/>
          <p:nvPr/>
        </p:nvCxnSpPr>
        <p:spPr>
          <a:xfrm>
            <a:off x="559290"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1063" name="Google Shape;1063;p112"/>
          <p:cNvCxnSpPr/>
          <p:nvPr/>
        </p:nvCxnSpPr>
        <p:spPr>
          <a:xfrm>
            <a:off x="3494624"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1064" name="Google Shape;1064;p112"/>
          <p:cNvCxnSpPr/>
          <p:nvPr/>
        </p:nvCxnSpPr>
        <p:spPr>
          <a:xfrm>
            <a:off x="6429958" y="2763692"/>
            <a:ext cx="2154600" cy="0"/>
          </a:xfrm>
          <a:prstGeom prst="straightConnector1">
            <a:avLst/>
          </a:prstGeom>
          <a:noFill/>
          <a:ln w="9525" cap="flat" cmpd="sng">
            <a:solidFill>
              <a:srgbClr val="214263"/>
            </a:solidFill>
            <a:prstDash val="solid"/>
            <a:round/>
            <a:headEnd type="none" w="sm" len="sm"/>
            <a:tailEnd type="none" w="sm" len="sm"/>
          </a:ln>
        </p:spPr>
      </p:cxnSp>
      <p:sp>
        <p:nvSpPr>
          <p:cNvPr id="1065" name="Google Shape;1065;p11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66" name="Google Shape;1066;p11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067" name="Google Shape;1067;p11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068" name="Google Shape;1068;p11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69" name="Google Shape;1069;p112"/>
          <p:cNvSpPr>
            <a:spLocks noGrp="1"/>
          </p:cNvSpPr>
          <p:nvPr>
            <p:ph type="pic" idx="2"/>
          </p:nvPr>
        </p:nvSpPr>
        <p:spPr>
          <a:xfrm>
            <a:off x="559375" y="1207025"/>
            <a:ext cx="548700" cy="548700"/>
          </a:xfrm>
          <a:prstGeom prst="rect">
            <a:avLst/>
          </a:prstGeom>
          <a:noFill/>
          <a:ln>
            <a:noFill/>
          </a:ln>
        </p:spPr>
      </p:sp>
      <p:sp>
        <p:nvSpPr>
          <p:cNvPr id="1070" name="Google Shape;1070;p112"/>
          <p:cNvSpPr txBox="1">
            <a:spLocks noGrp="1"/>
          </p:cNvSpPr>
          <p:nvPr>
            <p:ph type="subTitle" idx="1"/>
          </p:nvPr>
        </p:nvSpPr>
        <p:spPr>
          <a:xfrm>
            <a:off x="559375" y="189217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1" name="Google Shape;1071;p112"/>
          <p:cNvSpPr>
            <a:spLocks noGrp="1"/>
          </p:cNvSpPr>
          <p:nvPr>
            <p:ph type="pic" idx="3"/>
          </p:nvPr>
        </p:nvSpPr>
        <p:spPr>
          <a:xfrm>
            <a:off x="559375" y="3139438"/>
            <a:ext cx="548700" cy="548700"/>
          </a:xfrm>
          <a:prstGeom prst="rect">
            <a:avLst/>
          </a:prstGeom>
          <a:noFill/>
          <a:ln>
            <a:noFill/>
          </a:ln>
        </p:spPr>
      </p:sp>
      <p:sp>
        <p:nvSpPr>
          <p:cNvPr id="1072" name="Google Shape;1072;p112"/>
          <p:cNvSpPr txBox="1">
            <a:spLocks noGrp="1"/>
          </p:cNvSpPr>
          <p:nvPr>
            <p:ph type="subTitle" idx="4"/>
          </p:nvPr>
        </p:nvSpPr>
        <p:spPr>
          <a:xfrm>
            <a:off x="559375" y="38245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3" name="Google Shape;1073;p112"/>
          <p:cNvSpPr>
            <a:spLocks noGrp="1"/>
          </p:cNvSpPr>
          <p:nvPr>
            <p:ph type="pic" idx="5"/>
          </p:nvPr>
        </p:nvSpPr>
        <p:spPr>
          <a:xfrm>
            <a:off x="3494713" y="1180588"/>
            <a:ext cx="548700" cy="548700"/>
          </a:xfrm>
          <a:prstGeom prst="rect">
            <a:avLst/>
          </a:prstGeom>
          <a:noFill/>
          <a:ln>
            <a:noFill/>
          </a:ln>
        </p:spPr>
      </p:sp>
      <p:sp>
        <p:nvSpPr>
          <p:cNvPr id="1074" name="Google Shape;1074;p112"/>
          <p:cNvSpPr txBox="1">
            <a:spLocks noGrp="1"/>
          </p:cNvSpPr>
          <p:nvPr>
            <p:ph type="subTitle" idx="6"/>
          </p:nvPr>
        </p:nvSpPr>
        <p:spPr>
          <a:xfrm>
            <a:off x="3494713" y="186573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5" name="Google Shape;1075;p112"/>
          <p:cNvSpPr>
            <a:spLocks noGrp="1"/>
          </p:cNvSpPr>
          <p:nvPr>
            <p:ph type="pic" idx="7"/>
          </p:nvPr>
        </p:nvSpPr>
        <p:spPr>
          <a:xfrm>
            <a:off x="3494713" y="3113000"/>
            <a:ext cx="548700" cy="548700"/>
          </a:xfrm>
          <a:prstGeom prst="rect">
            <a:avLst/>
          </a:prstGeom>
          <a:noFill/>
          <a:ln>
            <a:noFill/>
          </a:ln>
        </p:spPr>
      </p:sp>
      <p:sp>
        <p:nvSpPr>
          <p:cNvPr id="1076" name="Google Shape;1076;p112"/>
          <p:cNvSpPr txBox="1">
            <a:spLocks noGrp="1"/>
          </p:cNvSpPr>
          <p:nvPr>
            <p:ph type="subTitle" idx="8"/>
          </p:nvPr>
        </p:nvSpPr>
        <p:spPr>
          <a:xfrm>
            <a:off x="3494713" y="37981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7" name="Google Shape;1077;p112"/>
          <p:cNvSpPr>
            <a:spLocks noGrp="1"/>
          </p:cNvSpPr>
          <p:nvPr>
            <p:ph type="pic" idx="9"/>
          </p:nvPr>
        </p:nvSpPr>
        <p:spPr>
          <a:xfrm>
            <a:off x="6430063" y="1180588"/>
            <a:ext cx="548700" cy="548700"/>
          </a:xfrm>
          <a:prstGeom prst="rect">
            <a:avLst/>
          </a:prstGeom>
          <a:noFill/>
          <a:ln>
            <a:noFill/>
          </a:ln>
        </p:spPr>
      </p:sp>
      <p:sp>
        <p:nvSpPr>
          <p:cNvPr id="1078" name="Google Shape;1078;p112"/>
          <p:cNvSpPr txBox="1">
            <a:spLocks noGrp="1"/>
          </p:cNvSpPr>
          <p:nvPr>
            <p:ph type="subTitle" idx="13"/>
          </p:nvPr>
        </p:nvSpPr>
        <p:spPr>
          <a:xfrm>
            <a:off x="6430063" y="186573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9" name="Google Shape;1079;p112"/>
          <p:cNvSpPr>
            <a:spLocks noGrp="1"/>
          </p:cNvSpPr>
          <p:nvPr>
            <p:ph type="pic" idx="14"/>
          </p:nvPr>
        </p:nvSpPr>
        <p:spPr>
          <a:xfrm>
            <a:off x="6430063" y="3113000"/>
            <a:ext cx="548700" cy="548700"/>
          </a:xfrm>
          <a:prstGeom prst="rect">
            <a:avLst/>
          </a:prstGeom>
          <a:noFill/>
          <a:ln>
            <a:noFill/>
          </a:ln>
        </p:spPr>
      </p:sp>
      <p:sp>
        <p:nvSpPr>
          <p:cNvPr id="1080" name="Google Shape;1080;p112"/>
          <p:cNvSpPr txBox="1">
            <a:spLocks noGrp="1"/>
          </p:cNvSpPr>
          <p:nvPr>
            <p:ph type="subTitle" idx="15"/>
          </p:nvPr>
        </p:nvSpPr>
        <p:spPr>
          <a:xfrm>
            <a:off x="6430063" y="37981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Highlights_3">
  <p:cSld name="Quadrants_1_1_1_1_1_1_1">
    <p:spTree>
      <p:nvGrpSpPr>
        <p:cNvPr id="1" name="Shape 1081"/>
        <p:cNvGrpSpPr/>
        <p:nvPr/>
      </p:nvGrpSpPr>
      <p:grpSpPr>
        <a:xfrm>
          <a:off x="0" y="0"/>
          <a:ext cx="0" cy="0"/>
          <a:chOff x="0" y="0"/>
          <a:chExt cx="0" cy="0"/>
        </a:xfrm>
      </p:grpSpPr>
      <p:sp>
        <p:nvSpPr>
          <p:cNvPr id="1082" name="Google Shape;1082;p113"/>
          <p:cNvSpPr/>
          <p:nvPr/>
        </p:nvSpPr>
        <p:spPr>
          <a:xfrm rot="10800000">
            <a:off x="6182396"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83" name="Google Shape;1083;p113"/>
          <p:cNvSpPr/>
          <p:nvPr/>
        </p:nvSpPr>
        <p:spPr>
          <a:xfrm rot="10800000">
            <a:off x="3247063"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084" name="Google Shape;1084;p113"/>
          <p:cNvSpPr/>
          <p:nvPr/>
        </p:nvSpPr>
        <p:spPr>
          <a:xfrm rot="10800000">
            <a:off x="311729" y="919184"/>
            <a:ext cx="2649900" cy="3689100"/>
          </a:xfrm>
          <a:prstGeom prst="snip1Rect">
            <a:avLst>
              <a:gd name="adj" fmla="val 0"/>
            </a:avLst>
          </a:prstGeom>
          <a:solidFill>
            <a:srgbClr val="F0F5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cxnSp>
        <p:nvCxnSpPr>
          <p:cNvPr id="1085" name="Google Shape;1085;p113"/>
          <p:cNvCxnSpPr/>
          <p:nvPr/>
        </p:nvCxnSpPr>
        <p:spPr>
          <a:xfrm>
            <a:off x="559290"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1086" name="Google Shape;1086;p113"/>
          <p:cNvCxnSpPr/>
          <p:nvPr/>
        </p:nvCxnSpPr>
        <p:spPr>
          <a:xfrm>
            <a:off x="3494624" y="2763692"/>
            <a:ext cx="2154600" cy="0"/>
          </a:xfrm>
          <a:prstGeom prst="straightConnector1">
            <a:avLst/>
          </a:prstGeom>
          <a:noFill/>
          <a:ln w="9525" cap="flat" cmpd="sng">
            <a:solidFill>
              <a:srgbClr val="214263"/>
            </a:solidFill>
            <a:prstDash val="solid"/>
            <a:round/>
            <a:headEnd type="none" w="sm" len="sm"/>
            <a:tailEnd type="none" w="sm" len="sm"/>
          </a:ln>
        </p:spPr>
      </p:cxnSp>
      <p:cxnSp>
        <p:nvCxnSpPr>
          <p:cNvPr id="1087" name="Google Shape;1087;p113"/>
          <p:cNvCxnSpPr/>
          <p:nvPr/>
        </p:nvCxnSpPr>
        <p:spPr>
          <a:xfrm>
            <a:off x="6429958" y="2763692"/>
            <a:ext cx="2154600" cy="0"/>
          </a:xfrm>
          <a:prstGeom prst="straightConnector1">
            <a:avLst/>
          </a:prstGeom>
          <a:noFill/>
          <a:ln w="9525" cap="flat" cmpd="sng">
            <a:solidFill>
              <a:srgbClr val="214263"/>
            </a:solidFill>
            <a:prstDash val="solid"/>
            <a:round/>
            <a:headEnd type="none" w="sm" len="sm"/>
            <a:tailEnd type="none" w="sm" len="sm"/>
          </a:ln>
        </p:spPr>
      </p:cxnSp>
      <p:sp>
        <p:nvSpPr>
          <p:cNvPr id="1088" name="Google Shape;1088;p11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089" name="Google Shape;1089;p11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090" name="Google Shape;1090;p11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091" name="Google Shape;1091;p11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92" name="Google Shape;1092;p113"/>
          <p:cNvSpPr txBox="1">
            <a:spLocks noGrp="1"/>
          </p:cNvSpPr>
          <p:nvPr>
            <p:ph type="subTitle" idx="1"/>
          </p:nvPr>
        </p:nvSpPr>
        <p:spPr>
          <a:xfrm>
            <a:off x="559375" y="12148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093" name="Google Shape;1093;p113"/>
          <p:cNvSpPr txBox="1">
            <a:spLocks noGrp="1"/>
          </p:cNvSpPr>
          <p:nvPr>
            <p:ph type="subTitle" idx="2"/>
          </p:nvPr>
        </p:nvSpPr>
        <p:spPr>
          <a:xfrm>
            <a:off x="559375" y="18454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1094" name="Google Shape;1094;p113"/>
          <p:cNvSpPr txBox="1">
            <a:spLocks noGrp="1"/>
          </p:cNvSpPr>
          <p:nvPr>
            <p:ph type="subTitle" idx="3"/>
          </p:nvPr>
        </p:nvSpPr>
        <p:spPr>
          <a:xfrm>
            <a:off x="3494713" y="1188413"/>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095" name="Google Shape;1095;p113"/>
          <p:cNvSpPr txBox="1">
            <a:spLocks noGrp="1"/>
          </p:cNvSpPr>
          <p:nvPr>
            <p:ph type="subTitle" idx="4"/>
          </p:nvPr>
        </p:nvSpPr>
        <p:spPr>
          <a:xfrm>
            <a:off x="3494713" y="18190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1096" name="Google Shape;1096;p113"/>
          <p:cNvSpPr txBox="1">
            <a:spLocks noGrp="1"/>
          </p:cNvSpPr>
          <p:nvPr>
            <p:ph type="subTitle" idx="5"/>
          </p:nvPr>
        </p:nvSpPr>
        <p:spPr>
          <a:xfrm>
            <a:off x="6430063" y="1188413"/>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097" name="Google Shape;1097;p113"/>
          <p:cNvSpPr txBox="1">
            <a:spLocks noGrp="1"/>
          </p:cNvSpPr>
          <p:nvPr>
            <p:ph type="subTitle" idx="6"/>
          </p:nvPr>
        </p:nvSpPr>
        <p:spPr>
          <a:xfrm>
            <a:off x="6430063" y="1819050"/>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1098" name="Google Shape;1098;p113"/>
          <p:cNvSpPr txBox="1">
            <a:spLocks noGrp="1"/>
          </p:cNvSpPr>
          <p:nvPr>
            <p:ph type="subTitle" idx="7"/>
          </p:nvPr>
        </p:nvSpPr>
        <p:spPr>
          <a:xfrm>
            <a:off x="559275" y="310292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099" name="Google Shape;1099;p113"/>
          <p:cNvSpPr txBox="1">
            <a:spLocks noGrp="1"/>
          </p:cNvSpPr>
          <p:nvPr>
            <p:ph type="subTitle" idx="8"/>
          </p:nvPr>
        </p:nvSpPr>
        <p:spPr>
          <a:xfrm>
            <a:off x="559275" y="3733563"/>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1100" name="Google Shape;1100;p113"/>
          <p:cNvSpPr txBox="1">
            <a:spLocks noGrp="1"/>
          </p:cNvSpPr>
          <p:nvPr>
            <p:ph type="subTitle" idx="9"/>
          </p:nvPr>
        </p:nvSpPr>
        <p:spPr>
          <a:xfrm>
            <a:off x="3494613" y="30764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101" name="Google Shape;1101;p113"/>
          <p:cNvSpPr txBox="1">
            <a:spLocks noGrp="1"/>
          </p:cNvSpPr>
          <p:nvPr>
            <p:ph type="subTitle" idx="13"/>
          </p:nvPr>
        </p:nvSpPr>
        <p:spPr>
          <a:xfrm>
            <a:off x="3494613" y="370712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
        <p:nvSpPr>
          <p:cNvPr id="1102" name="Google Shape;1102;p113"/>
          <p:cNvSpPr txBox="1">
            <a:spLocks noGrp="1"/>
          </p:cNvSpPr>
          <p:nvPr>
            <p:ph type="subTitle" idx="14"/>
          </p:nvPr>
        </p:nvSpPr>
        <p:spPr>
          <a:xfrm>
            <a:off x="6429963" y="3076488"/>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103" name="Google Shape;1103;p113"/>
          <p:cNvSpPr txBox="1">
            <a:spLocks noGrp="1"/>
          </p:cNvSpPr>
          <p:nvPr>
            <p:ph type="subTitle" idx="15"/>
          </p:nvPr>
        </p:nvSpPr>
        <p:spPr>
          <a:xfrm>
            <a:off x="6429963" y="3707125"/>
            <a:ext cx="2154600" cy="548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500"/>
              <a:buNone/>
              <a:defRPr sz="1500"/>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losing">
  <p:cSld name="Last slide">
    <p:bg>
      <p:bgPr>
        <a:solidFill>
          <a:schemeClr val="lt2"/>
        </a:solidFill>
        <a:effectLst/>
      </p:bgPr>
    </p:bg>
    <p:spTree>
      <p:nvGrpSpPr>
        <p:cNvPr id="1" name="Shape 1104"/>
        <p:cNvGrpSpPr/>
        <p:nvPr/>
      </p:nvGrpSpPr>
      <p:grpSpPr>
        <a:xfrm>
          <a:off x="0" y="0"/>
          <a:ext cx="0" cy="0"/>
          <a:chOff x="0" y="0"/>
          <a:chExt cx="0" cy="0"/>
        </a:xfrm>
      </p:grpSpPr>
      <p:sp>
        <p:nvSpPr>
          <p:cNvPr id="1105" name="Google Shape;1105;p114"/>
          <p:cNvSpPr/>
          <p:nvPr/>
        </p:nvSpPr>
        <p:spPr>
          <a:xfrm>
            <a:off x="6343652" y="588419"/>
            <a:ext cx="2019300" cy="561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6" name="Google Shape;1106;p114"/>
          <p:cNvSpPr/>
          <p:nvPr/>
        </p:nvSpPr>
        <p:spPr>
          <a:xfrm>
            <a:off x="6343651" y="2734939"/>
            <a:ext cx="2019300" cy="2017800"/>
          </a:xfrm>
          <a:prstGeom prst="roundRect">
            <a:avLst>
              <a:gd name="adj" fmla="val 2879"/>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7" name="Google Shape;1107;p114">
            <a:hlinkClick r:id="rId2"/>
          </p:cNvPr>
          <p:cNvSpPr txBox="1"/>
          <p:nvPr/>
        </p:nvSpPr>
        <p:spPr>
          <a:xfrm>
            <a:off x="6343800" y="749395"/>
            <a:ext cx="2019000" cy="2154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1400" b="1" i="0" u="none" strike="noStrike" cap="none">
                <a:solidFill>
                  <a:schemeClr val="dk1"/>
                </a:solidFill>
                <a:latin typeface="Arial"/>
                <a:ea typeface="Arial"/>
                <a:cs typeface="Arial"/>
                <a:sym typeface="Arial"/>
              </a:rPr>
              <a:t>ThinkHerrmann.com</a:t>
            </a:r>
            <a:endParaRPr sz="1400" b="0" i="0" u="none" strike="noStrike" cap="none">
              <a:solidFill>
                <a:schemeClr val="dk1"/>
              </a:solidFill>
              <a:latin typeface="Arial"/>
              <a:ea typeface="Arial"/>
              <a:cs typeface="Arial"/>
              <a:sym typeface="Arial"/>
            </a:endParaRPr>
          </a:p>
        </p:txBody>
      </p:sp>
      <p:sp>
        <p:nvSpPr>
          <p:cNvPr id="1108" name="Google Shape;1108;p114"/>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1109" name="Google Shape;1109;p114" descr="A blue and black background with circles and squares&#10;&#10;Description automatically generated"/>
          <p:cNvPicPr preferRelativeResize="0"/>
          <p:nvPr/>
        </p:nvPicPr>
        <p:blipFill rotWithShape="1">
          <a:blip r:embed="rId3">
            <a:alphaModFix/>
          </a:blip>
          <a:srcRect/>
          <a:stretch/>
        </p:blipFill>
        <p:spPr>
          <a:xfrm>
            <a:off x="6688748" y="3119968"/>
            <a:ext cx="1329106" cy="1327324"/>
          </a:xfrm>
          <a:prstGeom prst="rect">
            <a:avLst/>
          </a:prstGeom>
          <a:noFill/>
          <a:ln>
            <a:noFill/>
          </a:ln>
        </p:spPr>
      </p:pic>
      <p:pic>
        <p:nvPicPr>
          <p:cNvPr id="1110" name="Google Shape;1110;p114">
            <a:hlinkClick r:id="rId4"/>
          </p:cNvPr>
          <p:cNvPicPr preferRelativeResize="0"/>
          <p:nvPr/>
        </p:nvPicPr>
        <p:blipFill rotWithShape="1">
          <a:blip r:embed="rId5">
            <a:alphaModFix/>
          </a:blip>
          <a:srcRect/>
          <a:stretch/>
        </p:blipFill>
        <p:spPr>
          <a:xfrm>
            <a:off x="6688748" y="2567006"/>
            <a:ext cx="361950" cy="361950"/>
          </a:xfrm>
          <a:prstGeom prst="rect">
            <a:avLst/>
          </a:prstGeom>
          <a:noFill/>
          <a:ln>
            <a:noFill/>
          </a:ln>
        </p:spPr>
      </p:pic>
      <p:pic>
        <p:nvPicPr>
          <p:cNvPr id="1111" name="Google Shape;1111;p114"/>
          <p:cNvPicPr preferRelativeResize="0"/>
          <p:nvPr/>
        </p:nvPicPr>
        <p:blipFill rotWithShape="1">
          <a:blip r:embed="rId6">
            <a:alphaModFix/>
          </a:blip>
          <a:srcRect/>
          <a:stretch/>
        </p:blipFill>
        <p:spPr>
          <a:xfrm>
            <a:off x="569913" y="507092"/>
            <a:ext cx="1726714" cy="47988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losing 1">
  <p:cSld name="Last slide_1">
    <p:bg>
      <p:bgPr>
        <a:solidFill>
          <a:schemeClr val="lt2"/>
        </a:solidFill>
        <a:effectLst/>
      </p:bgPr>
    </p:bg>
    <p:spTree>
      <p:nvGrpSpPr>
        <p:cNvPr id="1" name="Shape 1112"/>
        <p:cNvGrpSpPr/>
        <p:nvPr/>
      </p:nvGrpSpPr>
      <p:grpSpPr>
        <a:xfrm>
          <a:off x="0" y="0"/>
          <a:ext cx="0" cy="0"/>
          <a:chOff x="0" y="0"/>
          <a:chExt cx="0" cy="0"/>
        </a:xfrm>
      </p:grpSpPr>
      <p:sp>
        <p:nvSpPr>
          <p:cNvPr id="1113" name="Google Shape;1113;p115"/>
          <p:cNvSpPr/>
          <p:nvPr/>
        </p:nvSpPr>
        <p:spPr>
          <a:xfrm>
            <a:off x="6343652" y="588419"/>
            <a:ext cx="2019300" cy="5619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14" name="Google Shape;1114;p115">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b="0" i="0" u="none" strike="noStrike" cap="none">
                <a:solidFill>
                  <a:schemeClr val="dk2"/>
                </a:solidFill>
                <a:latin typeface="Arial"/>
                <a:ea typeface="Arial"/>
                <a:cs typeface="Arial"/>
                <a:sym typeface="Arial"/>
              </a:rPr>
              <a:t>ThinkHerrmann.com</a:t>
            </a:r>
            <a:endParaRPr sz="900" b="0" i="0" u="none" strike="noStrike" cap="none">
              <a:solidFill>
                <a:schemeClr val="dk2"/>
              </a:solidFill>
              <a:latin typeface="Arial"/>
              <a:ea typeface="Arial"/>
              <a:cs typeface="Arial"/>
              <a:sym typeface="Arial"/>
            </a:endParaRPr>
          </a:p>
        </p:txBody>
      </p:sp>
      <p:sp>
        <p:nvSpPr>
          <p:cNvPr id="1115" name="Google Shape;1115;p115"/>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1116" name="Google Shape;1116;p115"/>
          <p:cNvPicPr preferRelativeResize="0"/>
          <p:nvPr/>
        </p:nvPicPr>
        <p:blipFill rotWithShape="1">
          <a:blip r:embed="rId3">
            <a:alphaModFix/>
          </a:blip>
          <a:srcRect/>
          <a:stretch/>
        </p:blipFill>
        <p:spPr>
          <a:xfrm>
            <a:off x="2328400" y="1796319"/>
            <a:ext cx="4015250" cy="111586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44"/>
        <p:cNvGrpSpPr/>
        <p:nvPr/>
      </p:nvGrpSpPr>
      <p:grpSpPr>
        <a:xfrm>
          <a:off x="0" y="0"/>
          <a:ext cx="0" cy="0"/>
          <a:chOff x="0" y="0"/>
          <a:chExt cx="0" cy="0"/>
        </a:xfrm>
      </p:grpSpPr>
      <p:sp>
        <p:nvSpPr>
          <p:cNvPr id="45" name="Google Shape;45;p47"/>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6" name="Google Shape;46;p4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47" name="Google Shape;47;p47"/>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a:t>
            </a:r>
            <a:r>
              <a:rPr lang="en" sz="900">
                <a:solidFill>
                  <a:schemeClr val="dk1"/>
                </a:solidFill>
              </a:rPr>
              <a:t>6</a:t>
            </a:r>
            <a:r>
              <a:rPr lang="en" sz="900" b="0" i="0" u="none" strike="noStrike" cap="none">
                <a:solidFill>
                  <a:schemeClr val="dk1"/>
                </a:solidFill>
                <a:latin typeface="Arial"/>
                <a:ea typeface="Arial"/>
                <a:cs typeface="Arial"/>
                <a:sym typeface="Arial"/>
              </a:rPr>
              <a:t> Herrmann Global, LLC</a:t>
            </a:r>
            <a:endParaRPr sz="900" b="0" i="0" u="none" strike="noStrike" cap="none">
              <a:solidFill>
                <a:schemeClr val="dk1"/>
              </a:solidFill>
              <a:latin typeface="Arial"/>
              <a:ea typeface="Arial"/>
              <a:cs typeface="Arial"/>
              <a:sym typeface="Arial"/>
            </a:endParaRPr>
          </a:p>
        </p:txBody>
      </p:sp>
      <p:sp>
        <p:nvSpPr>
          <p:cNvPr id="48" name="Google Shape;48;p47"/>
          <p:cNvSpPr txBox="1">
            <a:spLocks noGrp="1"/>
          </p:cNvSpPr>
          <p:nvPr>
            <p:ph type="sldNum" idx="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losing 1 1">
  <p:cSld name="Last slide_1_1">
    <p:bg>
      <p:bgPr>
        <a:solidFill>
          <a:schemeClr val="lt2"/>
        </a:solidFill>
        <a:effectLst/>
      </p:bgPr>
    </p:bg>
    <p:spTree>
      <p:nvGrpSpPr>
        <p:cNvPr id="1" name="Shape 1117"/>
        <p:cNvGrpSpPr/>
        <p:nvPr/>
      </p:nvGrpSpPr>
      <p:grpSpPr>
        <a:xfrm>
          <a:off x="0" y="0"/>
          <a:ext cx="0" cy="0"/>
          <a:chOff x="0" y="0"/>
          <a:chExt cx="0" cy="0"/>
        </a:xfrm>
      </p:grpSpPr>
      <p:sp>
        <p:nvSpPr>
          <p:cNvPr id="1118" name="Google Shape;1118;p116">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b="0" i="0" u="none" strike="noStrike" cap="none">
                <a:solidFill>
                  <a:schemeClr val="dk2"/>
                </a:solidFill>
                <a:latin typeface="Arial"/>
                <a:ea typeface="Arial"/>
                <a:cs typeface="Arial"/>
                <a:sym typeface="Arial"/>
              </a:rPr>
              <a:t>ThinkHerrmann.com</a:t>
            </a:r>
            <a:endParaRPr sz="900" b="0" i="0" u="none" strike="noStrike" cap="none">
              <a:solidFill>
                <a:schemeClr val="dk2"/>
              </a:solidFill>
              <a:latin typeface="Arial"/>
              <a:ea typeface="Arial"/>
              <a:cs typeface="Arial"/>
              <a:sym typeface="Arial"/>
            </a:endParaRPr>
          </a:p>
        </p:txBody>
      </p:sp>
      <p:sp>
        <p:nvSpPr>
          <p:cNvPr id="1119" name="Google Shape;1119;p116"/>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pic>
        <p:nvPicPr>
          <p:cNvPr id="1120" name="Google Shape;1120;p116"/>
          <p:cNvPicPr preferRelativeResize="0"/>
          <p:nvPr/>
        </p:nvPicPr>
        <p:blipFill rotWithShape="1">
          <a:blip r:embed="rId3">
            <a:alphaModFix/>
          </a:blip>
          <a:srcRect/>
          <a:stretch/>
        </p:blipFill>
        <p:spPr>
          <a:xfrm>
            <a:off x="468750" y="1784306"/>
            <a:ext cx="3762299" cy="1045575"/>
          </a:xfrm>
          <a:prstGeom prst="rect">
            <a:avLst/>
          </a:prstGeom>
          <a:noFill/>
          <a:ln>
            <a:noFill/>
          </a:ln>
        </p:spPr>
      </p:pic>
      <p:sp>
        <p:nvSpPr>
          <p:cNvPr id="1121" name="Google Shape;1121;p116"/>
          <p:cNvSpPr/>
          <p:nvPr/>
        </p:nvSpPr>
        <p:spPr>
          <a:xfrm>
            <a:off x="4709964" y="2105932"/>
            <a:ext cx="2391300" cy="4824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2" name="Google Shape;1122;p116">
            <a:hlinkClick r:id="rId2"/>
          </p:cNvPr>
          <p:cNvSpPr txBox="1"/>
          <p:nvPr/>
        </p:nvSpPr>
        <p:spPr>
          <a:xfrm>
            <a:off x="4671540" y="2191719"/>
            <a:ext cx="2484300" cy="2847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1850" b="0" i="0" u="none" strike="noStrike" cap="none">
                <a:solidFill>
                  <a:schemeClr val="accent6"/>
                </a:solidFill>
                <a:latin typeface="Arial"/>
                <a:ea typeface="Arial"/>
                <a:cs typeface="Arial"/>
                <a:sym typeface="Arial"/>
              </a:rPr>
              <a:t>ThinkHerrmann.com</a:t>
            </a:r>
            <a:endParaRPr sz="1850" b="0" i="0" u="none" strike="noStrike" cap="none">
              <a:solidFill>
                <a:schemeClr val="accent6"/>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losing 1 1 1">
  <p:cSld name="Last slide_1_1_1">
    <p:bg>
      <p:bgPr>
        <a:solidFill>
          <a:schemeClr val="lt2"/>
        </a:solidFill>
        <a:effectLst/>
      </p:bgPr>
    </p:bg>
    <p:spTree>
      <p:nvGrpSpPr>
        <p:cNvPr id="1" name="Shape 1123"/>
        <p:cNvGrpSpPr/>
        <p:nvPr/>
      </p:nvGrpSpPr>
      <p:grpSpPr>
        <a:xfrm>
          <a:off x="0" y="0"/>
          <a:ext cx="0" cy="0"/>
          <a:chOff x="0" y="0"/>
          <a:chExt cx="0" cy="0"/>
        </a:xfrm>
      </p:grpSpPr>
      <p:sp>
        <p:nvSpPr>
          <p:cNvPr id="1124" name="Google Shape;1124;p117">
            <a:hlinkClick r:id="rId2"/>
          </p:cNvPr>
          <p:cNvSpPr txBox="1"/>
          <p:nvPr/>
        </p:nvSpPr>
        <p:spPr>
          <a:xfrm>
            <a:off x="6293925" y="4574576"/>
            <a:ext cx="3393000" cy="1386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900" b="0" i="0" u="none" strike="noStrike" cap="none">
                <a:solidFill>
                  <a:schemeClr val="dk2"/>
                </a:solidFill>
                <a:latin typeface="Arial"/>
                <a:ea typeface="Arial"/>
                <a:cs typeface="Arial"/>
                <a:sym typeface="Arial"/>
              </a:rPr>
              <a:t>ThinkHerrmann.com</a:t>
            </a:r>
            <a:endParaRPr sz="900" b="0" i="0" u="none" strike="noStrike" cap="none">
              <a:solidFill>
                <a:schemeClr val="dk2"/>
              </a:solidFill>
              <a:latin typeface="Arial"/>
              <a:ea typeface="Arial"/>
              <a:cs typeface="Arial"/>
              <a:sym typeface="Arial"/>
            </a:endParaRPr>
          </a:p>
        </p:txBody>
      </p:sp>
      <p:sp>
        <p:nvSpPr>
          <p:cNvPr id="1125" name="Google Shape;1125;p117"/>
          <p:cNvSpPr txBox="1"/>
          <p:nvPr/>
        </p:nvSpPr>
        <p:spPr>
          <a:xfrm>
            <a:off x="569913" y="4559576"/>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126" name="Google Shape;1126;p117"/>
          <p:cNvSpPr/>
          <p:nvPr/>
        </p:nvSpPr>
        <p:spPr>
          <a:xfrm>
            <a:off x="6343652" y="588419"/>
            <a:ext cx="2019300" cy="561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27" name="Google Shape;1127;p117">
            <a:hlinkClick r:id="rId2"/>
          </p:cNvPr>
          <p:cNvSpPr txBox="1"/>
          <p:nvPr/>
        </p:nvSpPr>
        <p:spPr>
          <a:xfrm>
            <a:off x="6343800" y="749395"/>
            <a:ext cx="2019000" cy="2154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1400" b="1" i="0" u="none" strike="noStrike" cap="none">
                <a:solidFill>
                  <a:schemeClr val="dk1"/>
                </a:solidFill>
                <a:latin typeface="Arial"/>
                <a:ea typeface="Arial"/>
                <a:cs typeface="Arial"/>
                <a:sym typeface="Arial"/>
              </a:rPr>
              <a:t>ThinkHerrmann.com</a:t>
            </a:r>
            <a:endParaRPr sz="1400" b="0" i="0" u="none" strike="noStrike" cap="none">
              <a:solidFill>
                <a:schemeClr val="dk1"/>
              </a:solidFill>
              <a:latin typeface="Arial"/>
              <a:ea typeface="Arial"/>
              <a:cs typeface="Arial"/>
              <a:sym typeface="Arial"/>
            </a:endParaRPr>
          </a:p>
        </p:txBody>
      </p:sp>
      <p:pic>
        <p:nvPicPr>
          <p:cNvPr id="1128" name="Google Shape;1128;p117"/>
          <p:cNvPicPr preferRelativeResize="0"/>
          <p:nvPr/>
        </p:nvPicPr>
        <p:blipFill rotWithShape="1">
          <a:blip r:embed="rId3">
            <a:alphaModFix/>
          </a:blip>
          <a:srcRect/>
          <a:stretch/>
        </p:blipFill>
        <p:spPr>
          <a:xfrm>
            <a:off x="569913" y="507092"/>
            <a:ext cx="1726714" cy="47988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29"/>
        <p:cNvGrpSpPr/>
        <p:nvPr/>
      </p:nvGrpSpPr>
      <p:grpSpPr>
        <a:xfrm>
          <a:off x="0" y="0"/>
          <a:ext cx="0" cy="0"/>
          <a:chOff x="0" y="0"/>
          <a:chExt cx="0" cy="0"/>
        </a:xfrm>
      </p:grpSpPr>
      <p:sp>
        <p:nvSpPr>
          <p:cNvPr id="1130" name="Google Shape;1130;p118"/>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a:lnSpc>
                <a:spcPct val="90000"/>
              </a:lnSpc>
              <a:spcBef>
                <a:spcPts val="0"/>
              </a:spcBef>
              <a:spcAft>
                <a:spcPts val="0"/>
              </a:spcAft>
              <a:buClr>
                <a:schemeClr val="dk1"/>
              </a:buClr>
              <a:buSzPts val="3300"/>
              <a:buNone/>
              <a:defRPr sz="3300" i="0" u="none" strike="noStrike" cap="none">
                <a:solidFill>
                  <a:schemeClr val="dk1"/>
                </a:solidFil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31" name="Google Shape;1131;p118"/>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361950" algn="l">
              <a:lnSpc>
                <a:spcPct val="90000"/>
              </a:lnSpc>
              <a:spcBef>
                <a:spcPts val="800"/>
              </a:spcBef>
              <a:spcAft>
                <a:spcPts val="0"/>
              </a:spcAft>
              <a:buClr>
                <a:schemeClr val="dk1"/>
              </a:buClr>
              <a:buSzPts val="2100"/>
              <a:buChar char="•"/>
              <a:defRPr sz="2100" i="0" u="none" strike="noStrike" cap="none">
                <a:solidFill>
                  <a:schemeClr val="dk1"/>
                </a:solidFill>
              </a:defRPr>
            </a:lvl1pPr>
            <a:lvl2pPr marL="914400" marR="0" lvl="1" indent="-342900" algn="l">
              <a:lnSpc>
                <a:spcPct val="90000"/>
              </a:lnSpc>
              <a:spcBef>
                <a:spcPts val="400"/>
              </a:spcBef>
              <a:spcAft>
                <a:spcPts val="0"/>
              </a:spcAft>
              <a:buClr>
                <a:schemeClr val="dk1"/>
              </a:buClr>
              <a:buSzPts val="1800"/>
              <a:buChar char="•"/>
              <a:defRPr sz="1800" i="0" u="none" strike="noStrike" cap="none">
                <a:solidFill>
                  <a:schemeClr val="dk1"/>
                </a:solidFill>
              </a:defRPr>
            </a:lvl2pPr>
            <a:lvl3pPr marL="1371600" marR="0" lvl="2" indent="-323850" algn="l">
              <a:lnSpc>
                <a:spcPct val="90000"/>
              </a:lnSpc>
              <a:spcBef>
                <a:spcPts val="400"/>
              </a:spcBef>
              <a:spcAft>
                <a:spcPts val="0"/>
              </a:spcAft>
              <a:buClr>
                <a:schemeClr val="dk1"/>
              </a:buClr>
              <a:buSzPts val="1500"/>
              <a:buChar char="•"/>
              <a:defRPr sz="1500" i="0" u="none" strike="noStrike" cap="none">
                <a:solidFill>
                  <a:schemeClr val="dk1"/>
                </a:solidFill>
              </a:defRPr>
            </a:lvl3pPr>
            <a:lvl4pPr marL="1828800" marR="0" lvl="3" indent="-317500" algn="l">
              <a:lnSpc>
                <a:spcPct val="90000"/>
              </a:lnSpc>
              <a:spcBef>
                <a:spcPts val="400"/>
              </a:spcBef>
              <a:spcAft>
                <a:spcPts val="0"/>
              </a:spcAft>
              <a:buClr>
                <a:schemeClr val="dk1"/>
              </a:buClr>
              <a:buSzPts val="1400"/>
              <a:buChar char="•"/>
              <a:defRPr sz="1400" i="0" u="none" strike="noStrike" cap="none">
                <a:solidFill>
                  <a:schemeClr val="dk1"/>
                </a:solidFill>
              </a:defRPr>
            </a:lvl4pPr>
            <a:lvl5pPr marL="2286000" marR="0" lvl="4" indent="-317500" algn="l">
              <a:lnSpc>
                <a:spcPct val="90000"/>
              </a:lnSpc>
              <a:spcBef>
                <a:spcPts val="400"/>
              </a:spcBef>
              <a:spcAft>
                <a:spcPts val="0"/>
              </a:spcAft>
              <a:buClr>
                <a:schemeClr val="dk1"/>
              </a:buClr>
              <a:buSzPts val="1400"/>
              <a:buChar char="•"/>
              <a:defRPr sz="1400" i="0" u="none" strike="noStrike" cap="none">
                <a:solidFill>
                  <a:schemeClr val="dk1"/>
                </a:solidFill>
              </a:defRPr>
            </a:lvl5pPr>
            <a:lvl6pPr marL="2743200" marR="0" lvl="5" indent="-317500" algn="l">
              <a:lnSpc>
                <a:spcPct val="90000"/>
              </a:lnSpc>
              <a:spcBef>
                <a:spcPts val="400"/>
              </a:spcBef>
              <a:spcAft>
                <a:spcPts val="0"/>
              </a:spcAft>
              <a:buClr>
                <a:schemeClr val="dk1"/>
              </a:buClr>
              <a:buSzPts val="1400"/>
              <a:buChar char="•"/>
              <a:defRPr sz="1400" i="0" u="none" strike="noStrike" cap="none">
                <a:solidFill>
                  <a:schemeClr val="dk1"/>
                </a:solidFill>
              </a:defRPr>
            </a:lvl6pPr>
            <a:lvl7pPr marL="3200400" marR="0" lvl="6" indent="-317500" algn="l">
              <a:lnSpc>
                <a:spcPct val="90000"/>
              </a:lnSpc>
              <a:spcBef>
                <a:spcPts val="400"/>
              </a:spcBef>
              <a:spcAft>
                <a:spcPts val="0"/>
              </a:spcAft>
              <a:buClr>
                <a:schemeClr val="dk1"/>
              </a:buClr>
              <a:buSzPts val="1400"/>
              <a:buChar char="•"/>
              <a:defRPr sz="1400" i="0" u="none" strike="noStrike" cap="none">
                <a:solidFill>
                  <a:schemeClr val="dk1"/>
                </a:solidFill>
              </a:defRPr>
            </a:lvl7pPr>
            <a:lvl8pPr marL="3657600" marR="0" lvl="7" indent="-317500" algn="l">
              <a:lnSpc>
                <a:spcPct val="90000"/>
              </a:lnSpc>
              <a:spcBef>
                <a:spcPts val="400"/>
              </a:spcBef>
              <a:spcAft>
                <a:spcPts val="0"/>
              </a:spcAft>
              <a:buClr>
                <a:schemeClr val="dk1"/>
              </a:buClr>
              <a:buSzPts val="1400"/>
              <a:buChar char="•"/>
              <a:defRPr sz="1400" i="0" u="none" strike="noStrike" cap="none">
                <a:solidFill>
                  <a:schemeClr val="dk1"/>
                </a:solidFill>
              </a:defRPr>
            </a:lvl8pPr>
            <a:lvl9pPr marL="4114800" marR="0" lvl="8" indent="-317500" algn="l">
              <a:lnSpc>
                <a:spcPct val="90000"/>
              </a:lnSpc>
              <a:spcBef>
                <a:spcPts val="400"/>
              </a:spcBef>
              <a:spcAft>
                <a:spcPts val="0"/>
              </a:spcAft>
              <a:buClr>
                <a:schemeClr val="dk1"/>
              </a:buClr>
              <a:buSzPts val="1400"/>
              <a:buChar char="•"/>
              <a:defRPr sz="1400" i="0" u="none" strike="noStrike" cap="none">
                <a:solidFill>
                  <a:schemeClr val="dk1"/>
                </a:solidFill>
              </a:defRPr>
            </a:lvl9pPr>
          </a:lstStyle>
          <a:p>
            <a:endParaRPr/>
          </a:p>
        </p:txBody>
      </p:sp>
      <p:sp>
        <p:nvSpPr>
          <p:cNvPr id="1132" name="Google Shape;1132;p118"/>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ustom Layout 2 2">
  <p:cSld name="1_Custom Layout 2 2 3">
    <p:bg>
      <p:bgPr>
        <a:solidFill>
          <a:schemeClr val="lt1"/>
        </a:solidFill>
        <a:effectLst/>
      </p:bgPr>
    </p:bg>
    <p:spTree>
      <p:nvGrpSpPr>
        <p:cNvPr id="1" name="Shape 1133"/>
        <p:cNvGrpSpPr/>
        <p:nvPr/>
      </p:nvGrpSpPr>
      <p:grpSpPr>
        <a:xfrm>
          <a:off x="0" y="0"/>
          <a:ext cx="0" cy="0"/>
          <a:chOff x="0" y="0"/>
          <a:chExt cx="0" cy="0"/>
        </a:xfrm>
      </p:grpSpPr>
      <p:sp>
        <p:nvSpPr>
          <p:cNvPr id="1134" name="Google Shape;1134;p119"/>
          <p:cNvSpPr txBox="1">
            <a:spLocks noGrp="1"/>
          </p:cNvSpPr>
          <p:nvPr>
            <p:ph type="title"/>
          </p:nvPr>
        </p:nvSpPr>
        <p:spPr>
          <a:xfrm>
            <a:off x="311698" y="309889"/>
            <a:ext cx="7870800" cy="356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35" name="Google Shape;1135;p11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136" name="Google Shape;1136;p119"/>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37" name="Google Shape;1137;p119"/>
          <p:cNvPicPr preferRelativeResize="0"/>
          <p:nvPr/>
        </p:nvPicPr>
        <p:blipFill rotWithShape="1">
          <a:blip r:embed="rId3">
            <a:alphaModFix/>
          </a:blip>
          <a:srcRect l="4490" r="6761"/>
          <a:stretch/>
        </p:blipFill>
        <p:spPr>
          <a:xfrm>
            <a:off x="4572000" y="1298283"/>
            <a:ext cx="4572000" cy="2897854"/>
          </a:xfrm>
          <a:prstGeom prst="rect">
            <a:avLst/>
          </a:prstGeom>
          <a:noFill/>
          <a:ln>
            <a:noFill/>
          </a:ln>
        </p:spPr>
      </p:pic>
      <p:sp>
        <p:nvSpPr>
          <p:cNvPr id="1138" name="Google Shape;1138;p119"/>
          <p:cNvSpPr/>
          <p:nvPr/>
        </p:nvSpPr>
        <p:spPr>
          <a:xfrm rot="10800000">
            <a:off x="0" y="1026726"/>
            <a:ext cx="4572000" cy="34410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39" name="Google Shape;1139;p119"/>
          <p:cNvSpPr txBox="1">
            <a:spLocks noGrp="1"/>
          </p:cNvSpPr>
          <p:nvPr>
            <p:ph type="body" idx="1"/>
          </p:nvPr>
        </p:nvSpPr>
        <p:spPr>
          <a:xfrm>
            <a:off x="413854" y="1806833"/>
            <a:ext cx="3705300" cy="18807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400"/>
              <a:buNone/>
              <a:defRPr sz="18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140" name="Google Shape;1140;p119"/>
          <p:cNvSpPr txBox="1"/>
          <p:nvPr/>
        </p:nvSpPr>
        <p:spPr>
          <a:xfrm>
            <a:off x="413854" y="2287064"/>
            <a:ext cx="3705300" cy="585000"/>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accent6"/>
                </a:solidFill>
                <a:latin typeface="Arial"/>
                <a:ea typeface="Arial"/>
                <a:cs typeface="Arial"/>
                <a:sym typeface="Arial"/>
              </a:rPr>
              <a:t>– and the teams and organizations </a:t>
            </a:r>
            <a:br>
              <a:rPr lang="en" sz="1600" b="0" i="0" u="none" strike="noStrike" cap="none">
                <a:solidFill>
                  <a:schemeClr val="accent6"/>
                </a:solidFill>
                <a:latin typeface="Arial"/>
                <a:ea typeface="Arial"/>
                <a:cs typeface="Arial"/>
                <a:sym typeface="Arial"/>
              </a:rPr>
            </a:br>
            <a:r>
              <a:rPr lang="en" sz="1600" b="0" i="0" u="none" strike="noStrike" cap="none">
                <a:solidFill>
                  <a:schemeClr val="accent6"/>
                </a:solidFill>
                <a:latin typeface="Arial"/>
                <a:ea typeface="Arial"/>
                <a:cs typeface="Arial"/>
                <a:sym typeface="Arial"/>
              </a:rPr>
              <a:t>they work with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1 2 1">
  <p:cSld name="BLANK_2_2_1">
    <p:spTree>
      <p:nvGrpSpPr>
        <p:cNvPr id="1" name="Shape 1141"/>
        <p:cNvGrpSpPr/>
        <p:nvPr/>
      </p:nvGrpSpPr>
      <p:grpSpPr>
        <a:xfrm>
          <a:off x="0" y="0"/>
          <a:ext cx="0" cy="0"/>
          <a:chOff x="0" y="0"/>
          <a:chExt cx="0" cy="0"/>
        </a:xfrm>
      </p:grpSpPr>
      <p:sp>
        <p:nvSpPr>
          <p:cNvPr id="1142" name="Google Shape;1142;p120"/>
          <p:cNvSpPr/>
          <p:nvPr/>
        </p:nvSpPr>
        <p:spPr>
          <a:xfrm flipH="1">
            <a:off x="4581000" y="2803098"/>
            <a:ext cx="4242900" cy="1908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43" name="Google Shape;1143;p120"/>
          <p:cNvSpPr/>
          <p:nvPr/>
        </p:nvSpPr>
        <p:spPr>
          <a:xfrm>
            <a:off x="311700" y="2803098"/>
            <a:ext cx="4242900" cy="1908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44" name="Google Shape;1144;p120"/>
          <p:cNvSpPr/>
          <p:nvPr/>
        </p:nvSpPr>
        <p:spPr>
          <a:xfrm rot="10800000" flipH="1">
            <a:off x="311700" y="872127"/>
            <a:ext cx="4242900" cy="19080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45" name="Google Shape;1145;p120"/>
          <p:cNvSpPr/>
          <p:nvPr/>
        </p:nvSpPr>
        <p:spPr>
          <a:xfrm rot="10800000">
            <a:off x="4581000" y="872127"/>
            <a:ext cx="4242900" cy="19080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146" name="Google Shape;1146;p120"/>
          <p:cNvSpPr txBox="1"/>
          <p:nvPr/>
        </p:nvSpPr>
        <p:spPr>
          <a:xfrm>
            <a:off x="640705" y="1230314"/>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147" name="Google Shape;1147;p120"/>
          <p:cNvSpPr txBox="1"/>
          <p:nvPr/>
        </p:nvSpPr>
        <p:spPr>
          <a:xfrm>
            <a:off x="5887821" y="1230314"/>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148" name="Google Shape;1148;p120"/>
          <p:cNvSpPr txBox="1"/>
          <p:nvPr/>
        </p:nvSpPr>
        <p:spPr>
          <a:xfrm>
            <a:off x="640705" y="3115952"/>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149" name="Google Shape;1149;p120"/>
          <p:cNvSpPr txBox="1"/>
          <p:nvPr/>
        </p:nvSpPr>
        <p:spPr>
          <a:xfrm>
            <a:off x="5887821" y="3115952"/>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150" name="Google Shape;1150;p120"/>
          <p:cNvSpPr txBox="1"/>
          <p:nvPr/>
        </p:nvSpPr>
        <p:spPr>
          <a:xfrm>
            <a:off x="650680" y="1547040"/>
            <a:ext cx="2588400" cy="9900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151" name="Google Shape;1151;p120"/>
          <p:cNvSpPr txBox="1"/>
          <p:nvPr/>
        </p:nvSpPr>
        <p:spPr>
          <a:xfrm>
            <a:off x="640705" y="3432678"/>
            <a:ext cx="2588400" cy="9906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152" name="Google Shape;1152;p120"/>
          <p:cNvSpPr txBox="1"/>
          <p:nvPr/>
        </p:nvSpPr>
        <p:spPr>
          <a:xfrm>
            <a:off x="5887821" y="3432678"/>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153" name="Google Shape;1153;p120"/>
          <p:cNvSpPr txBox="1"/>
          <p:nvPr/>
        </p:nvSpPr>
        <p:spPr>
          <a:xfrm>
            <a:off x="5887821" y="1547040"/>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154" name="Google Shape;1154;p120"/>
          <p:cNvSpPr/>
          <p:nvPr/>
        </p:nvSpPr>
        <p:spPr>
          <a:xfrm rot="10800000">
            <a:off x="360001" y="922361"/>
            <a:ext cx="552600" cy="208500"/>
          </a:xfrm>
          <a:prstGeom prst="roundRect">
            <a:avLst>
              <a:gd name="adj" fmla="val 50000"/>
            </a:avLst>
          </a:prstGeom>
          <a:solidFill>
            <a:srgbClr val="FFFFFF"/>
          </a:solidFill>
          <a:ln w="9525" cap="flat" cmpd="sng">
            <a:solidFill>
              <a:srgbClr val="2CC3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55" name="Google Shape;1155;p120"/>
          <p:cNvSpPr txBox="1"/>
          <p:nvPr/>
        </p:nvSpPr>
        <p:spPr>
          <a:xfrm>
            <a:off x="507601" y="963908"/>
            <a:ext cx="257400" cy="125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A</a:t>
            </a:r>
            <a:endParaRPr sz="1200" b="1" i="0" u="none" strike="noStrike" cap="none">
              <a:solidFill>
                <a:srgbClr val="44546A"/>
              </a:solidFill>
              <a:latin typeface="Arial"/>
              <a:ea typeface="Arial"/>
              <a:cs typeface="Arial"/>
              <a:sym typeface="Arial"/>
            </a:endParaRPr>
          </a:p>
        </p:txBody>
      </p:sp>
      <p:sp>
        <p:nvSpPr>
          <p:cNvPr id="1156" name="Google Shape;1156;p120"/>
          <p:cNvSpPr/>
          <p:nvPr/>
        </p:nvSpPr>
        <p:spPr>
          <a:xfrm rot="10800000">
            <a:off x="360001" y="4452086"/>
            <a:ext cx="552600" cy="208500"/>
          </a:xfrm>
          <a:prstGeom prst="roundRect">
            <a:avLst>
              <a:gd name="adj" fmla="val 50000"/>
            </a:avLst>
          </a:prstGeom>
          <a:solidFill>
            <a:srgbClr val="FFFFFF"/>
          </a:solidFill>
          <a:ln w="9525" cap="flat" cmpd="sng">
            <a:solidFill>
              <a:srgbClr val="63C0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57" name="Google Shape;1157;p120"/>
          <p:cNvSpPr txBox="1"/>
          <p:nvPr/>
        </p:nvSpPr>
        <p:spPr>
          <a:xfrm>
            <a:off x="50760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B</a:t>
            </a:r>
            <a:endParaRPr sz="1200" b="1" i="0" u="none" strike="noStrike" cap="none">
              <a:solidFill>
                <a:srgbClr val="44546A"/>
              </a:solidFill>
              <a:latin typeface="Arial"/>
              <a:ea typeface="Arial"/>
              <a:cs typeface="Arial"/>
              <a:sym typeface="Arial"/>
            </a:endParaRPr>
          </a:p>
        </p:txBody>
      </p:sp>
      <p:sp>
        <p:nvSpPr>
          <p:cNvPr id="1158" name="Google Shape;1158;p120"/>
          <p:cNvSpPr/>
          <p:nvPr/>
        </p:nvSpPr>
        <p:spPr>
          <a:xfrm rot="10800000">
            <a:off x="8218851" y="4452086"/>
            <a:ext cx="552600" cy="208500"/>
          </a:xfrm>
          <a:prstGeom prst="roundRect">
            <a:avLst>
              <a:gd name="adj" fmla="val 50000"/>
            </a:avLst>
          </a:prstGeom>
          <a:solidFill>
            <a:srgbClr val="FFFFFF"/>
          </a:solidFill>
          <a:ln w="9525" cap="flat" cmpd="sng">
            <a:solidFill>
              <a:srgbClr val="EF35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59" name="Google Shape;1159;p120"/>
          <p:cNvSpPr txBox="1"/>
          <p:nvPr/>
        </p:nvSpPr>
        <p:spPr>
          <a:xfrm>
            <a:off x="836645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C</a:t>
            </a:r>
            <a:endParaRPr sz="1200" b="1" i="0" u="none" strike="noStrike" cap="none">
              <a:solidFill>
                <a:srgbClr val="44546A"/>
              </a:solidFill>
              <a:latin typeface="Arial"/>
              <a:ea typeface="Arial"/>
              <a:cs typeface="Arial"/>
              <a:sym typeface="Arial"/>
            </a:endParaRPr>
          </a:p>
        </p:txBody>
      </p:sp>
      <p:sp>
        <p:nvSpPr>
          <p:cNvPr id="1160" name="Google Shape;1160;p120"/>
          <p:cNvSpPr/>
          <p:nvPr/>
        </p:nvSpPr>
        <p:spPr>
          <a:xfrm rot="10800000">
            <a:off x="8218851" y="922349"/>
            <a:ext cx="552600" cy="208500"/>
          </a:xfrm>
          <a:prstGeom prst="roundRect">
            <a:avLst>
              <a:gd name="adj" fmla="val 50000"/>
            </a:avLst>
          </a:prstGeom>
          <a:solidFill>
            <a:srgbClr val="FFFFFF"/>
          </a:solidFill>
          <a:ln w="9525" cap="flat" cmpd="sng">
            <a:solidFill>
              <a:srgbClr val="FDD7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161" name="Google Shape;1161;p120"/>
          <p:cNvSpPr txBox="1"/>
          <p:nvPr/>
        </p:nvSpPr>
        <p:spPr>
          <a:xfrm>
            <a:off x="8366451" y="963895"/>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D</a:t>
            </a:r>
            <a:endParaRPr sz="1200" b="1" i="0" u="none" strike="noStrike" cap="none">
              <a:solidFill>
                <a:srgbClr val="44546A"/>
              </a:solidFill>
              <a:latin typeface="Arial"/>
              <a:ea typeface="Arial"/>
              <a:cs typeface="Arial"/>
              <a:sym typeface="Arial"/>
            </a:endParaRPr>
          </a:p>
        </p:txBody>
      </p:sp>
      <p:pic>
        <p:nvPicPr>
          <p:cNvPr id="1162" name="Google Shape;1162;p12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163" name="Google Shape;1163;p12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164" name="Google Shape;1164;p120"/>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65" name="Google Shape;1165;p120"/>
          <p:cNvSpPr/>
          <p:nvPr/>
        </p:nvSpPr>
        <p:spPr>
          <a:xfrm rot="10800000">
            <a:off x="2161650" y="2571750"/>
            <a:ext cx="4820700" cy="428400"/>
          </a:xfrm>
          <a:prstGeom prst="roundRect">
            <a:avLst>
              <a:gd name="adj"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Quadrants 1 2">
  <p:cSld name="Title &amp; quadrants_4_2">
    <p:spTree>
      <p:nvGrpSpPr>
        <p:cNvPr id="1" name="Shape 1166"/>
        <p:cNvGrpSpPr/>
        <p:nvPr/>
      </p:nvGrpSpPr>
      <p:grpSpPr>
        <a:xfrm>
          <a:off x="0" y="0"/>
          <a:ext cx="0" cy="0"/>
          <a:chOff x="0" y="0"/>
          <a:chExt cx="0" cy="0"/>
        </a:xfrm>
      </p:grpSpPr>
      <p:sp>
        <p:nvSpPr>
          <p:cNvPr id="1167" name="Google Shape;1167;p121"/>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68" name="Google Shape;1168;p12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169" name="Google Shape;1169;p12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170" name="Google Shape;1170;p121"/>
          <p:cNvSpPr/>
          <p:nvPr/>
        </p:nvSpPr>
        <p:spPr>
          <a:xfrm rot="10800000" flipH="1">
            <a:off x="311700" y="838438"/>
            <a:ext cx="8520600" cy="3690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171" name="Google Shape;1171;p121"/>
          <p:cNvPicPr preferRelativeResize="0"/>
          <p:nvPr/>
        </p:nvPicPr>
        <p:blipFill rotWithShape="1">
          <a:blip r:embed="rId3">
            <a:alphaModFix/>
          </a:blip>
          <a:srcRect/>
          <a:stretch/>
        </p:blipFill>
        <p:spPr>
          <a:xfrm>
            <a:off x="6994998" y="2695135"/>
            <a:ext cx="1837302" cy="1848290"/>
          </a:xfrm>
          <a:prstGeom prst="rect">
            <a:avLst/>
          </a:prstGeom>
          <a:noFill/>
          <a:ln>
            <a:noFill/>
          </a:ln>
        </p:spPr>
      </p:pic>
      <p:sp>
        <p:nvSpPr>
          <p:cNvPr id="1172" name="Google Shape;1172;p121"/>
          <p:cNvSpPr txBox="1"/>
          <p:nvPr/>
        </p:nvSpPr>
        <p:spPr>
          <a:xfrm>
            <a:off x="7695420" y="3618171"/>
            <a:ext cx="842700" cy="309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A</a:t>
            </a:r>
            <a:endParaRPr sz="2400" b="1" i="0" u="none" strike="noStrike" cap="none">
              <a:solidFill>
                <a:srgbClr val="000000"/>
              </a:solidFill>
              <a:latin typeface="Arial"/>
              <a:ea typeface="Arial"/>
              <a:cs typeface="Arial"/>
              <a:sym typeface="Arial"/>
            </a:endParaRPr>
          </a:p>
        </p:txBody>
      </p:sp>
      <p:sp>
        <p:nvSpPr>
          <p:cNvPr id="1173" name="Google Shape;1173;p12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Quadrants 1 2 1">
  <p:cSld name="Title &amp; quadrants_4_2_1">
    <p:spTree>
      <p:nvGrpSpPr>
        <p:cNvPr id="1" name="Shape 1174"/>
        <p:cNvGrpSpPr/>
        <p:nvPr/>
      </p:nvGrpSpPr>
      <p:grpSpPr>
        <a:xfrm>
          <a:off x="0" y="0"/>
          <a:ext cx="0" cy="0"/>
          <a:chOff x="0" y="0"/>
          <a:chExt cx="0" cy="0"/>
        </a:xfrm>
      </p:grpSpPr>
      <p:sp>
        <p:nvSpPr>
          <p:cNvPr id="1175" name="Google Shape;1175;p122"/>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76" name="Google Shape;1176;p12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177" name="Google Shape;1177;p122"/>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178" name="Google Shape;1178;p122"/>
          <p:cNvSpPr/>
          <p:nvPr/>
        </p:nvSpPr>
        <p:spPr>
          <a:xfrm>
            <a:off x="311700" y="838200"/>
            <a:ext cx="8520600" cy="3693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179" name="Google Shape;1179;p122"/>
          <p:cNvPicPr preferRelativeResize="0"/>
          <p:nvPr/>
        </p:nvPicPr>
        <p:blipFill rotWithShape="1">
          <a:blip r:embed="rId3">
            <a:alphaModFix/>
          </a:blip>
          <a:srcRect/>
          <a:stretch/>
        </p:blipFill>
        <p:spPr>
          <a:xfrm>
            <a:off x="6994995" y="846482"/>
            <a:ext cx="1837305" cy="1832480"/>
          </a:xfrm>
          <a:prstGeom prst="rect">
            <a:avLst/>
          </a:prstGeom>
          <a:noFill/>
          <a:ln>
            <a:noFill/>
          </a:ln>
        </p:spPr>
      </p:pic>
      <p:sp>
        <p:nvSpPr>
          <p:cNvPr id="1180" name="Google Shape;1180;p122"/>
          <p:cNvSpPr txBox="1"/>
          <p:nvPr/>
        </p:nvSpPr>
        <p:spPr>
          <a:xfrm>
            <a:off x="7695382" y="1428967"/>
            <a:ext cx="842700" cy="309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B</a:t>
            </a:r>
            <a:endParaRPr sz="2400" b="1" i="0" u="none" strike="noStrike" cap="none">
              <a:solidFill>
                <a:srgbClr val="000000"/>
              </a:solidFill>
              <a:latin typeface="Arial"/>
              <a:ea typeface="Arial"/>
              <a:cs typeface="Arial"/>
              <a:sym typeface="Arial"/>
            </a:endParaRPr>
          </a:p>
        </p:txBody>
      </p:sp>
      <p:sp>
        <p:nvSpPr>
          <p:cNvPr id="1181" name="Google Shape;1181;p12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Quadrants 1 3">
  <p:cSld name="Title &amp; quadrants_4_3">
    <p:spTree>
      <p:nvGrpSpPr>
        <p:cNvPr id="1" name="Shape 1182"/>
        <p:cNvGrpSpPr/>
        <p:nvPr/>
      </p:nvGrpSpPr>
      <p:grpSpPr>
        <a:xfrm>
          <a:off x="0" y="0"/>
          <a:ext cx="0" cy="0"/>
          <a:chOff x="0" y="0"/>
          <a:chExt cx="0" cy="0"/>
        </a:xfrm>
      </p:grpSpPr>
      <p:sp>
        <p:nvSpPr>
          <p:cNvPr id="1183" name="Google Shape;1183;p12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84" name="Google Shape;1184;p12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185" name="Google Shape;1185;p12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186" name="Google Shape;1186;p123"/>
          <p:cNvSpPr/>
          <p:nvPr/>
        </p:nvSpPr>
        <p:spPr>
          <a:xfrm flipH="1">
            <a:off x="311700" y="838203"/>
            <a:ext cx="8512200" cy="3693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187" name="Google Shape;1187;p123"/>
          <p:cNvPicPr preferRelativeResize="0"/>
          <p:nvPr/>
        </p:nvPicPr>
        <p:blipFill rotWithShape="1">
          <a:blip r:embed="rId3">
            <a:alphaModFix/>
          </a:blip>
          <a:srcRect/>
          <a:stretch/>
        </p:blipFill>
        <p:spPr>
          <a:xfrm>
            <a:off x="311703" y="846511"/>
            <a:ext cx="1835493" cy="1832426"/>
          </a:xfrm>
          <a:prstGeom prst="rect">
            <a:avLst/>
          </a:prstGeom>
          <a:noFill/>
          <a:ln>
            <a:noFill/>
          </a:ln>
        </p:spPr>
      </p:pic>
      <p:sp>
        <p:nvSpPr>
          <p:cNvPr id="1188" name="Google Shape;1188;p123"/>
          <p:cNvSpPr txBox="1"/>
          <p:nvPr/>
        </p:nvSpPr>
        <p:spPr>
          <a:xfrm>
            <a:off x="599254" y="1428995"/>
            <a:ext cx="842100" cy="309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C</a:t>
            </a:r>
            <a:endParaRPr sz="2400" b="1" i="0" u="none" strike="noStrike" cap="none">
              <a:solidFill>
                <a:srgbClr val="000000"/>
              </a:solidFill>
              <a:latin typeface="Arial"/>
              <a:ea typeface="Arial"/>
              <a:cs typeface="Arial"/>
              <a:sym typeface="Arial"/>
            </a:endParaRPr>
          </a:p>
        </p:txBody>
      </p:sp>
      <p:sp>
        <p:nvSpPr>
          <p:cNvPr id="1189" name="Google Shape;1189;p12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Quadrants 1 4 1">
  <p:cSld name="Title &amp; quadrants_4_4_1">
    <p:spTree>
      <p:nvGrpSpPr>
        <p:cNvPr id="1" name="Shape 1190"/>
        <p:cNvGrpSpPr/>
        <p:nvPr/>
      </p:nvGrpSpPr>
      <p:grpSpPr>
        <a:xfrm>
          <a:off x="0" y="0"/>
          <a:ext cx="0" cy="0"/>
          <a:chOff x="0" y="0"/>
          <a:chExt cx="0" cy="0"/>
        </a:xfrm>
      </p:grpSpPr>
      <p:sp>
        <p:nvSpPr>
          <p:cNvPr id="1191" name="Google Shape;1191;p124"/>
          <p:cNvSpPr/>
          <p:nvPr/>
        </p:nvSpPr>
        <p:spPr>
          <a:xfrm rot="10800000">
            <a:off x="311700" y="838195"/>
            <a:ext cx="8512200" cy="3678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1192" name="Google Shape;1192;p124"/>
          <p:cNvPicPr preferRelativeResize="0"/>
          <p:nvPr/>
        </p:nvPicPr>
        <p:blipFill rotWithShape="1">
          <a:blip r:embed="rId2">
            <a:alphaModFix/>
          </a:blip>
          <a:srcRect/>
          <a:stretch/>
        </p:blipFill>
        <p:spPr>
          <a:xfrm>
            <a:off x="311711" y="2688945"/>
            <a:ext cx="1835503" cy="1842154"/>
          </a:xfrm>
          <a:prstGeom prst="rect">
            <a:avLst/>
          </a:prstGeom>
          <a:noFill/>
          <a:ln>
            <a:noFill/>
          </a:ln>
        </p:spPr>
      </p:pic>
      <p:sp>
        <p:nvSpPr>
          <p:cNvPr id="1193" name="Google Shape;1193;p124"/>
          <p:cNvSpPr txBox="1"/>
          <p:nvPr/>
        </p:nvSpPr>
        <p:spPr>
          <a:xfrm>
            <a:off x="599279" y="3608894"/>
            <a:ext cx="842100" cy="308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D</a:t>
            </a:r>
            <a:endParaRPr sz="2400" b="1" i="0" u="none" strike="noStrike" cap="none">
              <a:solidFill>
                <a:srgbClr val="000000"/>
              </a:solidFill>
              <a:latin typeface="Arial"/>
              <a:ea typeface="Arial"/>
              <a:cs typeface="Arial"/>
              <a:sym typeface="Arial"/>
            </a:endParaRPr>
          </a:p>
        </p:txBody>
      </p:sp>
      <p:sp>
        <p:nvSpPr>
          <p:cNvPr id="1194" name="Google Shape;1194;p124"/>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95" name="Google Shape;1195;p124"/>
          <p:cNvPicPr preferRelativeResize="0"/>
          <p:nvPr/>
        </p:nvPicPr>
        <p:blipFill rotWithShape="1">
          <a:blip r:embed="rId3">
            <a:alphaModFix/>
          </a:blip>
          <a:srcRect/>
          <a:stretch/>
        </p:blipFill>
        <p:spPr>
          <a:xfrm>
            <a:off x="8476214" y="309889"/>
            <a:ext cx="356086" cy="356086"/>
          </a:xfrm>
          <a:prstGeom prst="rect">
            <a:avLst/>
          </a:prstGeom>
          <a:noFill/>
          <a:ln>
            <a:noFill/>
          </a:ln>
        </p:spPr>
      </p:pic>
      <p:sp>
        <p:nvSpPr>
          <p:cNvPr id="1196" name="Google Shape;1196;p12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197" name="Google Shape;1197;p12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ustom Layout 3 1">
  <p:cSld name="CUSTOM_2_1">
    <p:spTree>
      <p:nvGrpSpPr>
        <p:cNvPr id="1" name="Shape 1198"/>
        <p:cNvGrpSpPr/>
        <p:nvPr/>
      </p:nvGrpSpPr>
      <p:grpSpPr>
        <a:xfrm>
          <a:off x="0" y="0"/>
          <a:ext cx="0" cy="0"/>
          <a:chOff x="0" y="0"/>
          <a:chExt cx="0" cy="0"/>
        </a:xfrm>
      </p:grpSpPr>
      <p:sp>
        <p:nvSpPr>
          <p:cNvPr id="1199" name="Google Shape;1199;p125"/>
          <p:cNvSpPr/>
          <p:nvPr/>
        </p:nvSpPr>
        <p:spPr>
          <a:xfrm rot="10800000" flipH="1">
            <a:off x="6007650" y="903075"/>
            <a:ext cx="2774400" cy="9543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00" name="Google Shape;1200;p125"/>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01" name="Google Shape;1201;p12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202" name="Google Shape;1202;p125"/>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203" name="Google Shape;1203;p125"/>
          <p:cNvSpPr/>
          <p:nvPr/>
        </p:nvSpPr>
        <p:spPr>
          <a:xfrm>
            <a:off x="311700" y="1924050"/>
            <a:ext cx="8470200" cy="2703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04" name="Google Shape;1204;p125"/>
          <p:cNvSpPr/>
          <p:nvPr/>
        </p:nvSpPr>
        <p:spPr>
          <a:xfrm rot="10800000" flipH="1">
            <a:off x="3159675" y="903075"/>
            <a:ext cx="2774400" cy="9543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05" name="Google Shape;1205;p12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06" name="Google Shape;1206;p125"/>
          <p:cNvSpPr/>
          <p:nvPr/>
        </p:nvSpPr>
        <p:spPr>
          <a:xfrm rot="10800000" flipH="1">
            <a:off x="311700" y="903075"/>
            <a:ext cx="2774400" cy="9543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3 2">
  <p:cSld name="CUSTOM_2_2">
    <p:spTree>
      <p:nvGrpSpPr>
        <p:cNvPr id="1" name="Shape 49"/>
        <p:cNvGrpSpPr/>
        <p:nvPr/>
      </p:nvGrpSpPr>
      <p:grpSpPr>
        <a:xfrm>
          <a:off x="0" y="0"/>
          <a:ext cx="0" cy="0"/>
          <a:chOff x="0" y="0"/>
          <a:chExt cx="0" cy="0"/>
        </a:xfrm>
      </p:grpSpPr>
      <p:sp>
        <p:nvSpPr>
          <p:cNvPr id="50" name="Google Shape;50;p48"/>
          <p:cNvSpPr/>
          <p:nvPr/>
        </p:nvSpPr>
        <p:spPr>
          <a:xfrm flipH="1">
            <a:off x="4581000" y="2776174"/>
            <a:ext cx="4242900" cy="18507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1" name="Google Shape;51;p48"/>
          <p:cNvSpPr/>
          <p:nvPr/>
        </p:nvSpPr>
        <p:spPr>
          <a:xfrm>
            <a:off x="311700" y="2776174"/>
            <a:ext cx="4242900" cy="18507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2" name="Google Shape;52;p48"/>
          <p:cNvSpPr/>
          <p:nvPr/>
        </p:nvSpPr>
        <p:spPr>
          <a:xfrm rot="10800000" flipH="1">
            <a:off x="311700" y="903194"/>
            <a:ext cx="4242900" cy="18507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3" name="Google Shape;53;p48"/>
          <p:cNvSpPr/>
          <p:nvPr/>
        </p:nvSpPr>
        <p:spPr>
          <a:xfrm rot="10800000">
            <a:off x="4581000" y="903194"/>
            <a:ext cx="4242900" cy="18507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4" name="Google Shape;54;p4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5" name="Google Shape;55;p4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6" name="Google Shape;56;p4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a:t>
            </a:r>
            <a:r>
              <a:rPr lang="en" sz="900">
                <a:solidFill>
                  <a:schemeClr val="dk1"/>
                </a:solidFill>
              </a:rPr>
              <a:t>6</a:t>
            </a:r>
            <a:r>
              <a:rPr lang="en" sz="900" b="0" i="0" u="none" strike="noStrike" cap="none">
                <a:solidFill>
                  <a:schemeClr val="dk1"/>
                </a:solidFill>
                <a:latin typeface="Arial"/>
                <a:ea typeface="Arial"/>
                <a:cs typeface="Arial"/>
                <a:sym typeface="Arial"/>
              </a:rPr>
              <a:t> Herrmann Global, LLC</a:t>
            </a:r>
            <a:endParaRPr sz="900" b="0" i="0" u="none" strike="noStrike" cap="none">
              <a:solidFill>
                <a:schemeClr val="dk1"/>
              </a:solidFill>
              <a:latin typeface="Arial"/>
              <a:ea typeface="Arial"/>
              <a:cs typeface="Arial"/>
              <a:sym typeface="Arial"/>
            </a:endParaRPr>
          </a:p>
        </p:txBody>
      </p:sp>
      <p:sp>
        <p:nvSpPr>
          <p:cNvPr id="57" name="Google Shape;57;p4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ustom Layout 3 2">
  <p:cSld name="CUSTOM_2_2">
    <p:spTree>
      <p:nvGrpSpPr>
        <p:cNvPr id="1" name="Shape 1207"/>
        <p:cNvGrpSpPr/>
        <p:nvPr/>
      </p:nvGrpSpPr>
      <p:grpSpPr>
        <a:xfrm>
          <a:off x="0" y="0"/>
          <a:ext cx="0" cy="0"/>
          <a:chOff x="0" y="0"/>
          <a:chExt cx="0" cy="0"/>
        </a:xfrm>
      </p:grpSpPr>
      <p:sp>
        <p:nvSpPr>
          <p:cNvPr id="1208" name="Google Shape;1208;p126"/>
          <p:cNvSpPr/>
          <p:nvPr/>
        </p:nvSpPr>
        <p:spPr>
          <a:xfrm flipH="1">
            <a:off x="4581000" y="2776174"/>
            <a:ext cx="4242900" cy="18507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09" name="Google Shape;1209;p126"/>
          <p:cNvSpPr/>
          <p:nvPr/>
        </p:nvSpPr>
        <p:spPr>
          <a:xfrm>
            <a:off x="311700" y="2776174"/>
            <a:ext cx="4242900" cy="18507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10" name="Google Shape;1210;p126"/>
          <p:cNvSpPr/>
          <p:nvPr/>
        </p:nvSpPr>
        <p:spPr>
          <a:xfrm rot="10800000" flipH="1">
            <a:off x="311700" y="903194"/>
            <a:ext cx="4242900" cy="18507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11" name="Google Shape;1211;p126"/>
          <p:cNvSpPr/>
          <p:nvPr/>
        </p:nvSpPr>
        <p:spPr>
          <a:xfrm rot="10800000">
            <a:off x="4581000" y="903194"/>
            <a:ext cx="4242900" cy="18507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12" name="Google Shape;1212;p126"/>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13" name="Google Shape;1213;p12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214" name="Google Shape;1214;p126"/>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215" name="Google Shape;1215;p12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06">
          <p15:clr>
            <a:srgbClr val="E46962"/>
          </p15:clr>
        </p15:guide>
        <p15:guide id="3" orient="horz" pos="2915">
          <p15:clr>
            <a:srgbClr val="E46962"/>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16"/>
        <p:cNvGrpSpPr/>
        <p:nvPr/>
      </p:nvGrpSpPr>
      <p:grpSpPr>
        <a:xfrm>
          <a:off x="0" y="0"/>
          <a:ext cx="0" cy="0"/>
          <a:chOff x="0" y="0"/>
          <a:chExt cx="0" cy="0"/>
        </a:xfrm>
      </p:grpSpPr>
      <p:sp>
        <p:nvSpPr>
          <p:cNvPr id="1217" name="Google Shape;1217;p127"/>
          <p:cNvSpPr txBox="1">
            <a:spLocks noGrp="1"/>
          </p:cNvSpPr>
          <p:nvPr>
            <p:ph type="ftr" idx="11"/>
          </p:nvPr>
        </p:nvSpPr>
        <p:spPr>
          <a:xfrm>
            <a:off x="3124200" y="4767263"/>
            <a:ext cx="2895600" cy="273900"/>
          </a:xfrm>
          <a:prstGeom prst="rect">
            <a:avLst/>
          </a:prstGeom>
          <a:noFill/>
          <a:ln>
            <a:noFill/>
          </a:ln>
        </p:spPr>
        <p:txBody>
          <a:bodyPr spcFirstLastPara="1" wrap="square" lIns="60500" tIns="30250" rIns="60500" bIns="30250" anchor="t" anchorCtr="0">
            <a:noAutofit/>
          </a:bodyPr>
          <a:lstStyle>
            <a:lvl1pPr marR="0" lvl="0"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lumns 1">
  <p:cSld name="Quadrants_1_1_1_1_4">
    <p:spTree>
      <p:nvGrpSpPr>
        <p:cNvPr id="1" name="Shape 1218"/>
        <p:cNvGrpSpPr/>
        <p:nvPr/>
      </p:nvGrpSpPr>
      <p:grpSpPr>
        <a:xfrm>
          <a:off x="0" y="0"/>
          <a:ext cx="0" cy="0"/>
          <a:chOff x="0" y="0"/>
          <a:chExt cx="0" cy="0"/>
        </a:xfrm>
      </p:grpSpPr>
      <p:sp>
        <p:nvSpPr>
          <p:cNvPr id="1219" name="Google Shape;1219;p128"/>
          <p:cNvSpPr/>
          <p:nvPr/>
        </p:nvSpPr>
        <p:spPr>
          <a:xfrm rot="10800000">
            <a:off x="6886075" y="1354850"/>
            <a:ext cx="1861500" cy="210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20" name="Google Shape;1220;p128"/>
          <p:cNvSpPr/>
          <p:nvPr/>
        </p:nvSpPr>
        <p:spPr>
          <a:xfrm rot="10800000">
            <a:off x="4729250" y="1354850"/>
            <a:ext cx="1861500" cy="210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21" name="Google Shape;1221;p128"/>
          <p:cNvSpPr/>
          <p:nvPr/>
        </p:nvSpPr>
        <p:spPr>
          <a:xfrm rot="10800000">
            <a:off x="2572475" y="1354850"/>
            <a:ext cx="1861500" cy="21036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22" name="Google Shape;1222;p128"/>
          <p:cNvSpPr/>
          <p:nvPr/>
        </p:nvSpPr>
        <p:spPr>
          <a:xfrm rot="10800000">
            <a:off x="415700" y="1356650"/>
            <a:ext cx="1861500" cy="2101800"/>
          </a:xfrm>
          <a:prstGeom prst="snip1Rect">
            <a:avLst>
              <a:gd name="adj" fmla="val 0"/>
            </a:avLst>
          </a:prstGeom>
          <a:solidFill>
            <a:srgbClr val="F0F5FD"/>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23" name="Google Shape;1223;p128"/>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24" name="Google Shape;1224;p12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225" name="Google Shape;1225;p128"/>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1226" name="Google Shape;1226;p128"/>
          <p:cNvSpPr/>
          <p:nvPr/>
        </p:nvSpPr>
        <p:spPr>
          <a:xfrm>
            <a:off x="4915560" y="1176957"/>
            <a:ext cx="1488900" cy="356100"/>
          </a:xfrm>
          <a:prstGeom prst="roundRect">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3. Who?</a:t>
            </a:r>
            <a:endParaRPr sz="1400" b="1" i="0" u="none" strike="noStrike" cap="none">
              <a:solidFill>
                <a:schemeClr val="dk1"/>
              </a:solidFill>
              <a:latin typeface="Arial"/>
              <a:ea typeface="Arial"/>
              <a:cs typeface="Arial"/>
              <a:sym typeface="Arial"/>
            </a:endParaRPr>
          </a:p>
        </p:txBody>
      </p:sp>
      <p:sp>
        <p:nvSpPr>
          <p:cNvPr id="1227" name="Google Shape;1227;p128"/>
          <p:cNvSpPr/>
          <p:nvPr/>
        </p:nvSpPr>
        <p:spPr>
          <a:xfrm>
            <a:off x="601997" y="1176957"/>
            <a:ext cx="1488900" cy="356100"/>
          </a:xfrm>
          <a:prstGeom prst="roundRect">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1. What?</a:t>
            </a:r>
            <a:endParaRPr sz="1400" b="1" i="0" u="none" strike="noStrike" cap="none">
              <a:solidFill>
                <a:schemeClr val="dk1"/>
              </a:solidFill>
              <a:latin typeface="Arial"/>
              <a:ea typeface="Arial"/>
              <a:cs typeface="Arial"/>
              <a:sym typeface="Arial"/>
            </a:endParaRPr>
          </a:p>
        </p:txBody>
      </p:sp>
      <p:sp>
        <p:nvSpPr>
          <p:cNvPr id="1228" name="Google Shape;1228;p128"/>
          <p:cNvSpPr/>
          <p:nvPr/>
        </p:nvSpPr>
        <p:spPr>
          <a:xfrm flipH="1">
            <a:off x="2758782" y="1176957"/>
            <a:ext cx="1488900" cy="356100"/>
          </a:xfrm>
          <a:prstGeom prst="roundRect">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2. Why?</a:t>
            </a:r>
            <a:endParaRPr sz="1400" b="0" i="0" u="none" strike="noStrike" cap="none">
              <a:solidFill>
                <a:srgbClr val="000000"/>
              </a:solidFill>
              <a:latin typeface="Arial"/>
              <a:ea typeface="Arial"/>
              <a:cs typeface="Arial"/>
              <a:sym typeface="Arial"/>
            </a:endParaRPr>
          </a:p>
        </p:txBody>
      </p:sp>
      <p:sp>
        <p:nvSpPr>
          <p:cNvPr id="1229" name="Google Shape;1229;p128"/>
          <p:cNvSpPr/>
          <p:nvPr/>
        </p:nvSpPr>
        <p:spPr>
          <a:xfrm flipH="1">
            <a:off x="7072369" y="1176957"/>
            <a:ext cx="1488900" cy="356100"/>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4. How?</a:t>
            </a:r>
            <a:endParaRPr sz="1400" b="0" i="0" u="none" strike="noStrike" cap="none">
              <a:solidFill>
                <a:srgbClr val="000000"/>
              </a:solidFill>
              <a:latin typeface="Arial"/>
              <a:ea typeface="Arial"/>
              <a:cs typeface="Arial"/>
              <a:sym typeface="Arial"/>
            </a:endParaRPr>
          </a:p>
        </p:txBody>
      </p:sp>
      <p:sp>
        <p:nvSpPr>
          <p:cNvPr id="1230" name="Google Shape;1230;p12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Quadrants 1">
  <p:cSld name="Title &amp; quadrants_4_4">
    <p:spTree>
      <p:nvGrpSpPr>
        <p:cNvPr id="1" name="Shape 1231"/>
        <p:cNvGrpSpPr/>
        <p:nvPr/>
      </p:nvGrpSpPr>
      <p:grpSpPr>
        <a:xfrm>
          <a:off x="0" y="0"/>
          <a:ext cx="0" cy="0"/>
          <a:chOff x="0" y="0"/>
          <a:chExt cx="0" cy="0"/>
        </a:xfrm>
      </p:grpSpPr>
      <p:sp>
        <p:nvSpPr>
          <p:cNvPr id="1232" name="Google Shape;1232;p129"/>
          <p:cNvSpPr/>
          <p:nvPr/>
        </p:nvSpPr>
        <p:spPr>
          <a:xfrm flipH="1">
            <a:off x="4581009" y="2761488"/>
            <a:ext cx="4242900" cy="18669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33" name="Google Shape;1233;p129"/>
          <p:cNvSpPr/>
          <p:nvPr/>
        </p:nvSpPr>
        <p:spPr>
          <a:xfrm>
            <a:off x="311694" y="2761488"/>
            <a:ext cx="4242900" cy="18669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34" name="Google Shape;1234;p129"/>
          <p:cNvSpPr/>
          <p:nvPr/>
        </p:nvSpPr>
        <p:spPr>
          <a:xfrm rot="10800000" flipH="1">
            <a:off x="311694" y="872112"/>
            <a:ext cx="4242900" cy="18669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35" name="Google Shape;1235;p129"/>
          <p:cNvSpPr/>
          <p:nvPr/>
        </p:nvSpPr>
        <p:spPr>
          <a:xfrm rot="10800000">
            <a:off x="4581009" y="872112"/>
            <a:ext cx="4242900" cy="18669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36" name="Google Shape;1236;p129"/>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000"/>
              <a:buNone/>
              <a:defRPr sz="1600"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37" name="Google Shape;1237;p12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238" name="Google Shape;1238;p129"/>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pic>
        <p:nvPicPr>
          <p:cNvPr id="1239" name="Google Shape;1239;p129"/>
          <p:cNvPicPr preferRelativeResize="0"/>
          <p:nvPr/>
        </p:nvPicPr>
        <p:blipFill rotWithShape="1">
          <a:blip r:embed="rId3">
            <a:alphaModFix/>
          </a:blip>
          <a:srcRect/>
          <a:stretch/>
        </p:blipFill>
        <p:spPr>
          <a:xfrm>
            <a:off x="4585205" y="1819938"/>
            <a:ext cx="914905" cy="919050"/>
          </a:xfrm>
          <a:prstGeom prst="rect">
            <a:avLst/>
          </a:prstGeom>
          <a:noFill/>
          <a:ln>
            <a:noFill/>
          </a:ln>
        </p:spPr>
      </p:pic>
      <p:pic>
        <p:nvPicPr>
          <p:cNvPr id="1240" name="Google Shape;1240;p129"/>
          <p:cNvPicPr preferRelativeResize="0"/>
          <p:nvPr/>
        </p:nvPicPr>
        <p:blipFill rotWithShape="1">
          <a:blip r:embed="rId4">
            <a:alphaModFix/>
          </a:blip>
          <a:srcRect/>
          <a:stretch/>
        </p:blipFill>
        <p:spPr>
          <a:xfrm>
            <a:off x="3639706" y="1819947"/>
            <a:ext cx="914900" cy="919059"/>
          </a:xfrm>
          <a:prstGeom prst="rect">
            <a:avLst/>
          </a:prstGeom>
          <a:noFill/>
          <a:ln>
            <a:noFill/>
          </a:ln>
        </p:spPr>
      </p:pic>
      <p:pic>
        <p:nvPicPr>
          <p:cNvPr id="1241" name="Google Shape;1241;p129"/>
          <p:cNvPicPr preferRelativeResize="0"/>
          <p:nvPr/>
        </p:nvPicPr>
        <p:blipFill rotWithShape="1">
          <a:blip r:embed="rId5">
            <a:alphaModFix/>
          </a:blip>
          <a:srcRect/>
          <a:stretch/>
        </p:blipFill>
        <p:spPr>
          <a:xfrm>
            <a:off x="4585201" y="2761501"/>
            <a:ext cx="914900" cy="910730"/>
          </a:xfrm>
          <a:prstGeom prst="rect">
            <a:avLst/>
          </a:prstGeom>
          <a:noFill/>
          <a:ln>
            <a:noFill/>
          </a:ln>
        </p:spPr>
      </p:pic>
      <p:pic>
        <p:nvPicPr>
          <p:cNvPr id="1242" name="Google Shape;1242;p129"/>
          <p:cNvPicPr preferRelativeResize="0"/>
          <p:nvPr/>
        </p:nvPicPr>
        <p:blipFill rotWithShape="1">
          <a:blip r:embed="rId6">
            <a:alphaModFix/>
          </a:blip>
          <a:srcRect/>
          <a:stretch/>
        </p:blipFill>
        <p:spPr>
          <a:xfrm>
            <a:off x="3639699" y="2761475"/>
            <a:ext cx="914900" cy="910757"/>
          </a:xfrm>
          <a:prstGeom prst="rect">
            <a:avLst/>
          </a:prstGeom>
          <a:noFill/>
          <a:ln>
            <a:noFill/>
          </a:ln>
        </p:spPr>
      </p:pic>
      <p:sp>
        <p:nvSpPr>
          <p:cNvPr id="1243" name="Google Shape;1243;p129"/>
          <p:cNvSpPr txBox="1"/>
          <p:nvPr/>
        </p:nvSpPr>
        <p:spPr>
          <a:xfrm>
            <a:off x="3988488" y="227892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A</a:t>
            </a:r>
            <a:endParaRPr sz="2400" b="1" i="0" u="none" strike="noStrike" cap="none">
              <a:solidFill>
                <a:srgbClr val="000000"/>
              </a:solidFill>
              <a:latin typeface="Arial"/>
              <a:ea typeface="Arial"/>
              <a:cs typeface="Arial"/>
              <a:sym typeface="Arial"/>
            </a:endParaRPr>
          </a:p>
        </p:txBody>
      </p:sp>
      <p:sp>
        <p:nvSpPr>
          <p:cNvPr id="1244" name="Google Shape;1244;p129"/>
          <p:cNvSpPr txBox="1"/>
          <p:nvPr/>
        </p:nvSpPr>
        <p:spPr>
          <a:xfrm>
            <a:off x="4728544" y="2278900"/>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D</a:t>
            </a:r>
            <a:endParaRPr sz="2400" b="1" i="0" u="none" strike="noStrike" cap="none">
              <a:solidFill>
                <a:srgbClr val="000000"/>
              </a:solidFill>
              <a:latin typeface="Arial"/>
              <a:ea typeface="Arial"/>
              <a:cs typeface="Arial"/>
              <a:sym typeface="Arial"/>
            </a:endParaRPr>
          </a:p>
        </p:txBody>
      </p:sp>
      <p:sp>
        <p:nvSpPr>
          <p:cNvPr id="1245" name="Google Shape;1245;p129"/>
          <p:cNvSpPr txBox="1"/>
          <p:nvPr/>
        </p:nvSpPr>
        <p:spPr>
          <a:xfrm>
            <a:off x="3988463" y="3050975"/>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B</a:t>
            </a:r>
            <a:endParaRPr sz="2400" b="1" i="0" u="none" strike="noStrike" cap="none">
              <a:solidFill>
                <a:srgbClr val="000000"/>
              </a:solidFill>
              <a:latin typeface="Arial"/>
              <a:ea typeface="Arial"/>
              <a:cs typeface="Arial"/>
              <a:sym typeface="Arial"/>
            </a:endParaRPr>
          </a:p>
        </p:txBody>
      </p:sp>
      <p:sp>
        <p:nvSpPr>
          <p:cNvPr id="1246" name="Google Shape;1246;p129"/>
          <p:cNvSpPr txBox="1"/>
          <p:nvPr/>
        </p:nvSpPr>
        <p:spPr>
          <a:xfrm>
            <a:off x="4728531" y="3051000"/>
            <a:ext cx="419700" cy="15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C</a:t>
            </a:r>
            <a:endParaRPr sz="2400" b="1" i="0" u="none" strike="noStrike" cap="none">
              <a:solidFill>
                <a:srgbClr val="000000"/>
              </a:solidFill>
              <a:latin typeface="Arial"/>
              <a:ea typeface="Arial"/>
              <a:cs typeface="Arial"/>
              <a:sym typeface="Arial"/>
            </a:endParaRPr>
          </a:p>
        </p:txBody>
      </p:sp>
      <p:sp>
        <p:nvSpPr>
          <p:cNvPr id="1247" name="Google Shape;1247;p129"/>
          <p:cNvSpPr txBox="1">
            <a:spLocks noGrp="1"/>
          </p:cNvSpPr>
          <p:nvPr>
            <p:ph type="subTitle" idx="1"/>
          </p:nvPr>
        </p:nvSpPr>
        <p:spPr>
          <a:xfrm>
            <a:off x="644905" y="1206551"/>
            <a:ext cx="2588400" cy="1346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8" name="Google Shape;1248;p129"/>
          <p:cNvSpPr txBox="1">
            <a:spLocks noGrp="1"/>
          </p:cNvSpPr>
          <p:nvPr>
            <p:ph type="subTitle" idx="2"/>
          </p:nvPr>
        </p:nvSpPr>
        <p:spPr>
          <a:xfrm>
            <a:off x="5892021" y="1206551"/>
            <a:ext cx="2588400" cy="13467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9" name="Google Shape;1249;p129"/>
          <p:cNvSpPr txBox="1">
            <a:spLocks noGrp="1"/>
          </p:cNvSpPr>
          <p:nvPr>
            <p:ph type="subTitle" idx="3"/>
          </p:nvPr>
        </p:nvSpPr>
        <p:spPr>
          <a:xfrm>
            <a:off x="5892021" y="3085923"/>
            <a:ext cx="2588400" cy="1346700"/>
          </a:xfrm>
          <a:prstGeom prst="rect">
            <a:avLst/>
          </a:prstGeom>
          <a:noFill/>
          <a:ln>
            <a:noFill/>
          </a:ln>
        </p:spPr>
        <p:txBody>
          <a:bodyPr spcFirstLastPara="1" wrap="square" lIns="0" tIns="0" rIns="0" bIns="0" anchor="t" anchorCtr="0">
            <a:normAutofit/>
          </a:bodyPr>
          <a:lstStyle>
            <a:lvl1pPr lvl="0" algn="r">
              <a:lnSpc>
                <a:spcPct val="100000"/>
              </a:lnSpc>
              <a:spcBef>
                <a:spcPts val="0"/>
              </a:spcBef>
              <a:spcAft>
                <a:spcPts val="0"/>
              </a:spcAft>
              <a:buSzPts val="1600"/>
              <a:buNone/>
              <a:defRPr sz="1600" b="1"/>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1250" name="Google Shape;1250;p129"/>
          <p:cNvSpPr txBox="1">
            <a:spLocks noGrp="1"/>
          </p:cNvSpPr>
          <p:nvPr>
            <p:ph type="subTitle" idx="4"/>
          </p:nvPr>
        </p:nvSpPr>
        <p:spPr>
          <a:xfrm>
            <a:off x="644905" y="3086397"/>
            <a:ext cx="2588400" cy="13467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600"/>
              <a:buNone/>
              <a:defRPr sz="1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1" name="Google Shape;1251;p12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196">
          <p15:clr>
            <a:srgbClr val="E46962"/>
          </p15:clr>
        </p15:guide>
        <p15:guide id="2" pos="5558">
          <p15:clr>
            <a:srgbClr val="E46962"/>
          </p15:clr>
        </p15:guide>
        <p15:guide id="3" pos="292">
          <p15:clr>
            <a:srgbClr val="E46962"/>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Empty 1">
  <p:cSld name="Quadrants_1_2_2_1">
    <p:spTree>
      <p:nvGrpSpPr>
        <p:cNvPr id="1" name="Shape 1252"/>
        <p:cNvGrpSpPr/>
        <p:nvPr/>
      </p:nvGrpSpPr>
      <p:grpSpPr>
        <a:xfrm>
          <a:off x="0" y="0"/>
          <a:ext cx="0" cy="0"/>
          <a:chOff x="0" y="0"/>
          <a:chExt cx="0" cy="0"/>
        </a:xfrm>
      </p:grpSpPr>
      <p:sp>
        <p:nvSpPr>
          <p:cNvPr id="1253" name="Google Shape;1253;p13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54" name="Google Shape;1254;p13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255" name="Google Shape;1255;p130"/>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 2025 Herrmann Global, LLC</a:t>
            </a:r>
            <a:endParaRPr sz="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Walk Around Slide One 1">
  <p:cSld name="Walk Around Slide One_1">
    <p:spTree>
      <p:nvGrpSpPr>
        <p:cNvPr id="1" name="Shape 1256"/>
        <p:cNvGrpSpPr/>
        <p:nvPr/>
      </p:nvGrpSpPr>
      <p:grpSpPr>
        <a:xfrm>
          <a:off x="0" y="0"/>
          <a:ext cx="0" cy="0"/>
          <a:chOff x="0" y="0"/>
          <a:chExt cx="0" cy="0"/>
        </a:xfrm>
      </p:grpSpPr>
      <p:pic>
        <p:nvPicPr>
          <p:cNvPr id="1257" name="Google Shape;1257;p13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258" name="Google Shape;1258;p131"/>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 2024 Herrmann Global, LLC</a:t>
            </a:r>
            <a:endParaRPr sz="900" b="0" i="0" u="none" strike="noStrike" cap="none">
              <a:solidFill>
                <a:srgbClr val="000000"/>
              </a:solidFill>
              <a:latin typeface="Arial"/>
              <a:ea typeface="Arial"/>
              <a:cs typeface="Arial"/>
              <a:sym typeface="Arial"/>
            </a:endParaRPr>
          </a:p>
        </p:txBody>
      </p:sp>
      <p:sp>
        <p:nvSpPr>
          <p:cNvPr id="1259" name="Google Shape;1259;p131"/>
          <p:cNvSpPr txBox="1"/>
          <p:nvPr/>
        </p:nvSpPr>
        <p:spPr>
          <a:xfrm>
            <a:off x="8645121" y="4762048"/>
            <a:ext cx="702300" cy="184200"/>
          </a:xfrm>
          <a:prstGeom prst="rect">
            <a:avLst/>
          </a:prstGeom>
          <a:noFill/>
          <a:ln>
            <a:noFill/>
          </a:ln>
        </p:spPr>
        <p:txBody>
          <a:bodyPr spcFirstLastPara="1" wrap="square" lIns="60500" tIns="30250" rIns="60500" bIns="30250"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
        <p:nvSpPr>
          <p:cNvPr id="1260" name="Google Shape;1260;p131"/>
          <p:cNvSpPr/>
          <p:nvPr/>
        </p:nvSpPr>
        <p:spPr>
          <a:xfrm flipH="1">
            <a:off x="4581000" y="2803098"/>
            <a:ext cx="4242900" cy="1908000"/>
          </a:xfrm>
          <a:prstGeom prst="snip1Rect">
            <a:avLst>
              <a:gd name="adj" fmla="val 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61" name="Google Shape;1261;p131"/>
          <p:cNvSpPr/>
          <p:nvPr/>
        </p:nvSpPr>
        <p:spPr>
          <a:xfrm>
            <a:off x="311700" y="2803098"/>
            <a:ext cx="4242900" cy="1908000"/>
          </a:xfrm>
          <a:prstGeom prst="snip1Rect">
            <a:avLst>
              <a:gd name="adj" fmla="val 0"/>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62" name="Google Shape;1262;p131"/>
          <p:cNvSpPr/>
          <p:nvPr/>
        </p:nvSpPr>
        <p:spPr>
          <a:xfrm rot="10800000" flipH="1">
            <a:off x="311700" y="872127"/>
            <a:ext cx="4242900" cy="1908000"/>
          </a:xfrm>
          <a:prstGeom prst="snip1Rect">
            <a:avLst>
              <a:gd name="adj" fmla="val 0"/>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63" name="Google Shape;1263;p131"/>
          <p:cNvSpPr/>
          <p:nvPr/>
        </p:nvSpPr>
        <p:spPr>
          <a:xfrm rot="10800000">
            <a:off x="4581000" y="872127"/>
            <a:ext cx="4242900" cy="1908000"/>
          </a:xfrm>
          <a:prstGeom prst="snip1Rect">
            <a:avLst>
              <a:gd name="adj" fmla="val 0"/>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264" name="Google Shape;1264;p131"/>
          <p:cNvSpPr txBox="1"/>
          <p:nvPr/>
        </p:nvSpPr>
        <p:spPr>
          <a:xfrm>
            <a:off x="640705" y="1230314"/>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265" name="Google Shape;1265;p131"/>
          <p:cNvSpPr txBox="1"/>
          <p:nvPr/>
        </p:nvSpPr>
        <p:spPr>
          <a:xfrm>
            <a:off x="5887821" y="1230314"/>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266" name="Google Shape;1266;p131"/>
          <p:cNvSpPr txBox="1"/>
          <p:nvPr/>
        </p:nvSpPr>
        <p:spPr>
          <a:xfrm>
            <a:off x="640705" y="3115952"/>
            <a:ext cx="2588400" cy="3165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267" name="Google Shape;1267;p131"/>
          <p:cNvSpPr txBox="1"/>
          <p:nvPr/>
        </p:nvSpPr>
        <p:spPr>
          <a:xfrm>
            <a:off x="5887821" y="3115952"/>
            <a:ext cx="2588400" cy="3165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Proxima Nova"/>
              <a:ea typeface="Proxima Nova"/>
              <a:cs typeface="Proxima Nova"/>
              <a:sym typeface="Proxima Nova"/>
            </a:endParaRPr>
          </a:p>
        </p:txBody>
      </p:sp>
      <p:sp>
        <p:nvSpPr>
          <p:cNvPr id="1268" name="Google Shape;1268;p131"/>
          <p:cNvSpPr txBox="1"/>
          <p:nvPr/>
        </p:nvSpPr>
        <p:spPr>
          <a:xfrm>
            <a:off x="650680" y="1547040"/>
            <a:ext cx="2588400" cy="9900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269" name="Google Shape;1269;p131"/>
          <p:cNvSpPr txBox="1"/>
          <p:nvPr/>
        </p:nvSpPr>
        <p:spPr>
          <a:xfrm>
            <a:off x="640705" y="3432678"/>
            <a:ext cx="2588400" cy="9906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270" name="Google Shape;1270;p131"/>
          <p:cNvSpPr txBox="1"/>
          <p:nvPr/>
        </p:nvSpPr>
        <p:spPr>
          <a:xfrm>
            <a:off x="5887821" y="3432678"/>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271" name="Google Shape;1271;p131"/>
          <p:cNvSpPr txBox="1"/>
          <p:nvPr/>
        </p:nvSpPr>
        <p:spPr>
          <a:xfrm>
            <a:off x="5887821" y="1547040"/>
            <a:ext cx="2588400" cy="990600"/>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272" name="Google Shape;1272;p131"/>
          <p:cNvSpPr/>
          <p:nvPr/>
        </p:nvSpPr>
        <p:spPr>
          <a:xfrm rot="10800000">
            <a:off x="360001" y="922361"/>
            <a:ext cx="552600" cy="208500"/>
          </a:xfrm>
          <a:prstGeom prst="roundRect">
            <a:avLst>
              <a:gd name="adj" fmla="val 50000"/>
            </a:avLst>
          </a:prstGeom>
          <a:solidFill>
            <a:srgbClr val="FFFFFF"/>
          </a:solidFill>
          <a:ln w="9525" cap="flat" cmpd="sng">
            <a:solidFill>
              <a:srgbClr val="2CC3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73" name="Google Shape;1273;p131"/>
          <p:cNvSpPr txBox="1"/>
          <p:nvPr/>
        </p:nvSpPr>
        <p:spPr>
          <a:xfrm>
            <a:off x="507601" y="963908"/>
            <a:ext cx="257400" cy="125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A</a:t>
            </a:r>
            <a:endParaRPr sz="1200" b="1" i="0" u="none" strike="noStrike" cap="none">
              <a:solidFill>
                <a:srgbClr val="44546A"/>
              </a:solidFill>
              <a:latin typeface="Arial"/>
              <a:ea typeface="Arial"/>
              <a:cs typeface="Arial"/>
              <a:sym typeface="Arial"/>
            </a:endParaRPr>
          </a:p>
        </p:txBody>
      </p:sp>
      <p:sp>
        <p:nvSpPr>
          <p:cNvPr id="1274" name="Google Shape;1274;p131"/>
          <p:cNvSpPr/>
          <p:nvPr/>
        </p:nvSpPr>
        <p:spPr>
          <a:xfrm rot="10800000">
            <a:off x="360001" y="4452086"/>
            <a:ext cx="552600" cy="208500"/>
          </a:xfrm>
          <a:prstGeom prst="roundRect">
            <a:avLst>
              <a:gd name="adj" fmla="val 50000"/>
            </a:avLst>
          </a:prstGeom>
          <a:solidFill>
            <a:srgbClr val="FFFFFF"/>
          </a:solidFill>
          <a:ln w="9525" cap="flat" cmpd="sng">
            <a:solidFill>
              <a:srgbClr val="63C0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75" name="Google Shape;1275;p131"/>
          <p:cNvSpPr txBox="1"/>
          <p:nvPr/>
        </p:nvSpPr>
        <p:spPr>
          <a:xfrm>
            <a:off x="50760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B</a:t>
            </a:r>
            <a:endParaRPr sz="1200" b="1" i="0" u="none" strike="noStrike" cap="none">
              <a:solidFill>
                <a:srgbClr val="44546A"/>
              </a:solidFill>
              <a:latin typeface="Arial"/>
              <a:ea typeface="Arial"/>
              <a:cs typeface="Arial"/>
              <a:sym typeface="Arial"/>
            </a:endParaRPr>
          </a:p>
        </p:txBody>
      </p:sp>
      <p:sp>
        <p:nvSpPr>
          <p:cNvPr id="1276" name="Google Shape;1276;p131"/>
          <p:cNvSpPr/>
          <p:nvPr/>
        </p:nvSpPr>
        <p:spPr>
          <a:xfrm rot="10800000">
            <a:off x="8218851" y="4452086"/>
            <a:ext cx="552600" cy="208500"/>
          </a:xfrm>
          <a:prstGeom prst="roundRect">
            <a:avLst>
              <a:gd name="adj" fmla="val 50000"/>
            </a:avLst>
          </a:prstGeom>
          <a:solidFill>
            <a:srgbClr val="FFFFFF"/>
          </a:solidFill>
          <a:ln w="9525" cap="flat" cmpd="sng">
            <a:solidFill>
              <a:srgbClr val="EF354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77" name="Google Shape;1277;p131"/>
          <p:cNvSpPr txBox="1"/>
          <p:nvPr/>
        </p:nvSpPr>
        <p:spPr>
          <a:xfrm>
            <a:off x="8366451" y="4493633"/>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C</a:t>
            </a:r>
            <a:endParaRPr sz="1200" b="1" i="0" u="none" strike="noStrike" cap="none">
              <a:solidFill>
                <a:srgbClr val="44546A"/>
              </a:solidFill>
              <a:latin typeface="Arial"/>
              <a:ea typeface="Arial"/>
              <a:cs typeface="Arial"/>
              <a:sym typeface="Arial"/>
            </a:endParaRPr>
          </a:p>
        </p:txBody>
      </p:sp>
      <p:sp>
        <p:nvSpPr>
          <p:cNvPr id="1278" name="Google Shape;1278;p131"/>
          <p:cNvSpPr/>
          <p:nvPr/>
        </p:nvSpPr>
        <p:spPr>
          <a:xfrm rot="10800000">
            <a:off x="8218851" y="922349"/>
            <a:ext cx="552600" cy="208500"/>
          </a:xfrm>
          <a:prstGeom prst="roundRect">
            <a:avLst>
              <a:gd name="adj" fmla="val 50000"/>
            </a:avLst>
          </a:prstGeom>
          <a:solidFill>
            <a:srgbClr val="FFFFFF"/>
          </a:solidFill>
          <a:ln w="9525" cap="flat" cmpd="sng">
            <a:solidFill>
              <a:srgbClr val="FDD7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79" name="Google Shape;1279;p131"/>
          <p:cNvSpPr txBox="1"/>
          <p:nvPr/>
        </p:nvSpPr>
        <p:spPr>
          <a:xfrm>
            <a:off x="8366451" y="963895"/>
            <a:ext cx="257400" cy="125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44546A"/>
                </a:solidFill>
                <a:latin typeface="Arial"/>
                <a:ea typeface="Arial"/>
                <a:cs typeface="Arial"/>
                <a:sym typeface="Arial"/>
              </a:rPr>
              <a:t>D</a:t>
            </a:r>
            <a:endParaRPr sz="1200" b="1" i="0" u="none" strike="noStrike" cap="none">
              <a:solidFill>
                <a:srgbClr val="44546A"/>
              </a:solidFill>
              <a:latin typeface="Arial"/>
              <a:ea typeface="Arial"/>
              <a:cs typeface="Arial"/>
              <a:sym typeface="Arial"/>
            </a:endParaRPr>
          </a:p>
        </p:txBody>
      </p:sp>
      <p:sp>
        <p:nvSpPr>
          <p:cNvPr id="1280" name="Google Shape;1280;p131"/>
          <p:cNvSpPr/>
          <p:nvPr/>
        </p:nvSpPr>
        <p:spPr>
          <a:xfrm rot="10800000">
            <a:off x="2161650" y="2571750"/>
            <a:ext cx="4820700" cy="428400"/>
          </a:xfrm>
          <a:prstGeom prst="roundRect">
            <a:avLst>
              <a:gd name="adj" fmla="val 50000"/>
            </a:avLst>
          </a:prstGeom>
          <a:solidFill>
            <a:srgbClr val="FFFFFF"/>
          </a:solidFill>
          <a:ln w="9525" cap="flat" cmpd="sng">
            <a:solidFill>
              <a:srgbClr val="2143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281"/>
        <p:cNvGrpSpPr/>
        <p:nvPr/>
      </p:nvGrpSpPr>
      <p:grpSpPr>
        <a:xfrm>
          <a:off x="0" y="0"/>
          <a:ext cx="0" cy="0"/>
          <a:chOff x="0" y="0"/>
          <a:chExt cx="0" cy="0"/>
        </a:xfrm>
      </p:grpSpPr>
      <p:sp>
        <p:nvSpPr>
          <p:cNvPr id="1282" name="Google Shape;1282;p132"/>
          <p:cNvSpPr txBox="1">
            <a:spLocks noGrp="1"/>
          </p:cNvSpPr>
          <p:nvPr>
            <p:ph type="body" idx="1"/>
          </p:nvPr>
        </p:nvSpPr>
        <p:spPr>
          <a:xfrm>
            <a:off x="311701" y="10762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a:lnSpc>
                <a:spcPct val="115000"/>
              </a:lnSpc>
              <a:spcBef>
                <a:spcPts val="0"/>
              </a:spcBef>
              <a:spcAft>
                <a:spcPts val="0"/>
              </a:spcAft>
              <a:buClr>
                <a:schemeClr val="dk1"/>
              </a:buClr>
              <a:buSzPts val="1800"/>
              <a:buFont typeface="Arial"/>
              <a:buChar char="●"/>
              <a:defRPr sz="1400" b="0" i="0" u="none" strike="noStrike" cap="none">
                <a:solidFill>
                  <a:srgbClr val="000000"/>
                </a:solidFill>
                <a:latin typeface="Proxima Nova"/>
                <a:ea typeface="Proxima Nova"/>
                <a:cs typeface="Proxima Nova"/>
                <a:sym typeface="Proxima Nova"/>
              </a:defRPr>
            </a:lvl1pPr>
            <a:lvl2pPr marL="914400" marR="0" lvl="1" indent="-330200" algn="l">
              <a:lnSpc>
                <a:spcPct val="115000"/>
              </a:lnSpc>
              <a:spcBef>
                <a:spcPts val="1600"/>
              </a:spcBef>
              <a:spcAft>
                <a:spcPts val="0"/>
              </a:spcAft>
              <a:buClr>
                <a:schemeClr val="dk1"/>
              </a:buClr>
              <a:buSzPts val="1600"/>
              <a:buFont typeface="Arial"/>
              <a:buChar char="○"/>
              <a:defRPr sz="1400" b="0" i="0" u="none" strike="noStrike" cap="none">
                <a:solidFill>
                  <a:srgbClr val="000000"/>
                </a:solidFill>
                <a:latin typeface="Arial"/>
                <a:ea typeface="Arial"/>
                <a:cs typeface="Arial"/>
                <a:sym typeface="Arial"/>
              </a:defRPr>
            </a:lvl2pPr>
            <a:lvl3pPr marL="1371600" marR="0" lvl="2" indent="-317500" algn="l">
              <a:lnSpc>
                <a:spcPct val="115000"/>
              </a:lnSpc>
              <a:spcBef>
                <a:spcPts val="16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04800" algn="l">
              <a:lnSpc>
                <a:spcPct val="115000"/>
              </a:lnSpc>
              <a:spcBef>
                <a:spcPts val="1600"/>
              </a:spcBef>
              <a:spcAft>
                <a:spcPts val="0"/>
              </a:spcAft>
              <a:buClr>
                <a:schemeClr val="dk1"/>
              </a:buClr>
              <a:buSzPts val="1200"/>
              <a:buFont typeface="Arial"/>
              <a:buChar char="●"/>
              <a:defRPr sz="1400" b="0" i="0" u="none" strike="noStrike" cap="none">
                <a:solidFill>
                  <a:srgbClr val="000000"/>
                </a:solidFill>
                <a:latin typeface="Arial"/>
                <a:ea typeface="Arial"/>
                <a:cs typeface="Arial"/>
                <a:sym typeface="Arial"/>
              </a:defRPr>
            </a:lvl4pPr>
            <a:lvl5pPr marL="2286000" marR="0" lvl="4"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5pPr>
            <a:lvl6pPr marL="2743200" marR="0" lvl="5"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6pPr>
            <a:lvl7pPr marL="3200400" marR="0" lvl="6"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7pPr>
            <a:lvl8pPr marL="3657600" marR="0" lvl="7" indent="-292100" algn="l">
              <a:lnSpc>
                <a:spcPct val="115000"/>
              </a:lnSpc>
              <a:spcBef>
                <a:spcPts val="1600"/>
              </a:spcBef>
              <a:spcAft>
                <a:spcPts val="0"/>
              </a:spcAft>
              <a:buClr>
                <a:schemeClr val="dk1"/>
              </a:buClr>
              <a:buSzPts val="1000"/>
              <a:buFont typeface="Arial"/>
              <a:buChar char="○"/>
              <a:defRPr sz="1400" b="0" i="0" u="none" strike="noStrike" cap="none">
                <a:solidFill>
                  <a:srgbClr val="000000"/>
                </a:solidFill>
                <a:latin typeface="Arial"/>
                <a:ea typeface="Arial"/>
                <a:cs typeface="Arial"/>
                <a:sym typeface="Arial"/>
              </a:defRPr>
            </a:lvl8pPr>
            <a:lvl9pPr marL="4114800" marR="0" lvl="8" indent="-292100" algn="l">
              <a:lnSpc>
                <a:spcPct val="115000"/>
              </a:lnSpc>
              <a:spcBef>
                <a:spcPts val="1600"/>
              </a:spcBef>
              <a:spcAft>
                <a:spcPts val="1600"/>
              </a:spcAft>
              <a:buClr>
                <a:schemeClr val="dk1"/>
              </a:buClr>
              <a:buSzPts val="10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283" name="Google Shape;1283;p132"/>
          <p:cNvSpPr txBox="1">
            <a:spLocks noGrp="1"/>
          </p:cNvSpPr>
          <p:nvPr>
            <p:ph type="title"/>
          </p:nvPr>
        </p:nvSpPr>
        <p:spPr>
          <a:xfrm>
            <a:off x="311701" y="481011"/>
            <a:ext cx="8520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2"/>
              </a:buClr>
              <a:buSzPts val="2800"/>
              <a:buFont typeface="Proxima Nova"/>
              <a:buNone/>
              <a:defRPr sz="2400" b="0" i="0" u="none" strike="noStrike" cap="none">
                <a:solidFill>
                  <a:schemeClr val="dk2"/>
                </a:solidFill>
                <a:latin typeface="Proxima Nova"/>
                <a:ea typeface="Proxima Nova"/>
                <a:cs typeface="Proxima Nova"/>
                <a:sym typeface="Proxima Nova"/>
              </a:defRPr>
            </a:lvl1pPr>
            <a:lvl2pPr marR="0" lvl="1"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ody - Title and Content 1">
  <p:cSld name="Body - Title and Content 1">
    <p:spTree>
      <p:nvGrpSpPr>
        <p:cNvPr id="1" name="Shape 1284"/>
        <p:cNvGrpSpPr/>
        <p:nvPr/>
      </p:nvGrpSpPr>
      <p:grpSpPr>
        <a:xfrm>
          <a:off x="0" y="0"/>
          <a:ext cx="0" cy="0"/>
          <a:chOff x="0" y="0"/>
          <a:chExt cx="0" cy="0"/>
        </a:xfrm>
      </p:grpSpPr>
      <p:sp>
        <p:nvSpPr>
          <p:cNvPr id="1285" name="Google Shape;1285;p133"/>
          <p:cNvSpPr/>
          <p:nvPr/>
        </p:nvSpPr>
        <p:spPr>
          <a:xfrm>
            <a:off x="478488" y="1375001"/>
            <a:ext cx="7863300" cy="3036000"/>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286" name="Google Shape;1286;p133"/>
          <p:cNvSpPr txBox="1">
            <a:spLocks noGrp="1"/>
          </p:cNvSpPr>
          <p:nvPr>
            <p:ph type="body" idx="1"/>
          </p:nvPr>
        </p:nvSpPr>
        <p:spPr>
          <a:xfrm>
            <a:off x="628650" y="1198347"/>
            <a:ext cx="7886700" cy="3056700"/>
          </a:xfrm>
          <a:prstGeom prst="rect">
            <a:avLst/>
          </a:prstGeom>
          <a:solidFill>
            <a:schemeClr val="lt1"/>
          </a:solidFill>
          <a:ln>
            <a:noFill/>
          </a:ln>
          <a:effectLst>
            <a:outerShdw blurRad="228600" dist="38100" dir="8100000" algn="tr" rotWithShape="0">
              <a:srgbClr val="000000">
                <a:alpha val="7450"/>
              </a:srgbClr>
            </a:outerShdw>
          </a:effectLst>
        </p:spPr>
        <p:txBody>
          <a:bodyPr spcFirstLastPara="1" wrap="square" lIns="136150" tIns="136150" rIns="136150" bIns="136150" anchor="t" anchorCtr="0">
            <a:noAutofit/>
          </a:bodyPr>
          <a:lstStyle>
            <a:lvl1pPr marL="457200" marR="0" lvl="0" indent="-317500" algn="l">
              <a:lnSpc>
                <a:spcPct val="90000"/>
              </a:lnSpc>
              <a:spcBef>
                <a:spcPts val="800"/>
              </a:spcBef>
              <a:spcAft>
                <a:spcPts val="0"/>
              </a:spcAft>
              <a:buClr>
                <a:schemeClr val="dk2"/>
              </a:buClr>
              <a:buSzPts val="1400"/>
              <a:buFont typeface="Arial"/>
              <a:buChar char="●"/>
              <a:defRPr sz="3200" b="0" i="0" u="none" strike="noStrike" cap="none">
                <a:solidFill>
                  <a:schemeClr val="dk2"/>
                </a:solidFill>
                <a:latin typeface="Calibri"/>
                <a:ea typeface="Calibri"/>
                <a:cs typeface="Calibri"/>
                <a:sym typeface="Calibri"/>
              </a:defRPr>
            </a:lvl1pPr>
            <a:lvl2pPr marL="914400" marR="0" lvl="1" indent="-304800" algn="l">
              <a:lnSpc>
                <a:spcPct val="90000"/>
              </a:lnSpc>
              <a:spcBef>
                <a:spcPts val="1600"/>
              </a:spcBef>
              <a:spcAft>
                <a:spcPts val="0"/>
              </a:spcAft>
              <a:buClr>
                <a:schemeClr val="dk2"/>
              </a:buClr>
              <a:buSzPts val="1200"/>
              <a:buFont typeface="Arial"/>
              <a:buChar char="○"/>
              <a:defRPr sz="2800" b="0" i="0" u="none" strike="noStrike" cap="none">
                <a:solidFill>
                  <a:schemeClr val="dk2"/>
                </a:solidFill>
                <a:latin typeface="Calibri"/>
                <a:ea typeface="Calibri"/>
                <a:cs typeface="Calibri"/>
                <a:sym typeface="Calibri"/>
              </a:defRPr>
            </a:lvl2pPr>
            <a:lvl3pPr marL="1371600" marR="0" lvl="2" indent="-292100" algn="l">
              <a:lnSpc>
                <a:spcPct val="90000"/>
              </a:lnSpc>
              <a:spcBef>
                <a:spcPts val="1600"/>
              </a:spcBef>
              <a:spcAft>
                <a:spcPts val="0"/>
              </a:spcAft>
              <a:buClr>
                <a:schemeClr val="dk2"/>
              </a:buClr>
              <a:buSzPts val="1000"/>
              <a:buFont typeface="Arial"/>
              <a:buChar char="■"/>
              <a:defRPr sz="2400" b="0" i="0" u="none" strike="noStrike" cap="none">
                <a:solidFill>
                  <a:schemeClr val="dk2"/>
                </a:solidFill>
                <a:latin typeface="Calibri"/>
                <a:ea typeface="Calibri"/>
                <a:cs typeface="Calibri"/>
                <a:sym typeface="Calibri"/>
              </a:defRPr>
            </a:lvl3pPr>
            <a:lvl4pPr marL="1828800" marR="0" lvl="3" indent="-285750" algn="l">
              <a:lnSpc>
                <a:spcPct val="90000"/>
              </a:lnSpc>
              <a:spcBef>
                <a:spcPts val="1600"/>
              </a:spcBef>
              <a:spcAft>
                <a:spcPts val="0"/>
              </a:spcAft>
              <a:buClr>
                <a:schemeClr val="dk2"/>
              </a:buClr>
              <a:buSzPts val="900"/>
              <a:buFont typeface="Arial"/>
              <a:buChar char="●"/>
              <a:defRPr sz="2000" b="0" i="0" u="none" strike="noStrike" cap="none">
                <a:solidFill>
                  <a:schemeClr val="dk2"/>
                </a:solidFill>
                <a:latin typeface="Calibri"/>
                <a:ea typeface="Calibri"/>
                <a:cs typeface="Calibri"/>
                <a:sym typeface="Calibri"/>
              </a:defRPr>
            </a:lvl4pPr>
            <a:lvl5pPr marL="2286000" marR="0" lvl="4" indent="-285750" algn="l">
              <a:lnSpc>
                <a:spcPct val="90000"/>
              </a:lnSpc>
              <a:spcBef>
                <a:spcPts val="1600"/>
              </a:spcBef>
              <a:spcAft>
                <a:spcPts val="0"/>
              </a:spcAft>
              <a:buClr>
                <a:schemeClr val="dk2"/>
              </a:buClr>
              <a:buSzPts val="900"/>
              <a:buFont typeface="Arial"/>
              <a:buChar char="○"/>
              <a:defRPr sz="2000" b="0" i="0" u="none" strike="noStrike" cap="none">
                <a:solidFill>
                  <a:schemeClr val="dk2"/>
                </a:solidFill>
                <a:latin typeface="Calibri"/>
                <a:ea typeface="Calibri"/>
                <a:cs typeface="Calibri"/>
                <a:sym typeface="Calibri"/>
              </a:defRPr>
            </a:lvl5pPr>
            <a:lvl6pPr marL="2743200" marR="0" lvl="5" indent="-285750" algn="l">
              <a:lnSpc>
                <a:spcPct val="90000"/>
              </a:lnSpc>
              <a:spcBef>
                <a:spcPts val="1600"/>
              </a:spcBef>
              <a:spcAft>
                <a:spcPts val="0"/>
              </a:spcAft>
              <a:buClr>
                <a:schemeClr val="dk1"/>
              </a:buClr>
              <a:buSzPts val="900"/>
              <a:buFont typeface="Arial"/>
              <a:buChar char="■"/>
              <a:defRPr sz="2000" b="0" i="0" u="none" strike="noStrike" cap="none">
                <a:solidFill>
                  <a:schemeClr val="dk1"/>
                </a:solidFill>
                <a:latin typeface="Calibri"/>
                <a:ea typeface="Calibri"/>
                <a:cs typeface="Calibri"/>
                <a:sym typeface="Calibri"/>
              </a:defRPr>
            </a:lvl6pPr>
            <a:lvl7pPr marL="3200400" marR="0" lvl="6" indent="-285750" algn="l">
              <a:lnSpc>
                <a:spcPct val="90000"/>
              </a:lnSpc>
              <a:spcBef>
                <a:spcPts val="1600"/>
              </a:spcBef>
              <a:spcAft>
                <a:spcPts val="0"/>
              </a:spcAft>
              <a:buClr>
                <a:schemeClr val="dk1"/>
              </a:buClr>
              <a:buSzPts val="900"/>
              <a:buFont typeface="Arial"/>
              <a:buChar char="●"/>
              <a:defRPr sz="2000" b="0" i="0" u="none" strike="noStrike" cap="none">
                <a:solidFill>
                  <a:schemeClr val="dk1"/>
                </a:solidFill>
                <a:latin typeface="Calibri"/>
                <a:ea typeface="Calibri"/>
                <a:cs typeface="Calibri"/>
                <a:sym typeface="Calibri"/>
              </a:defRPr>
            </a:lvl7pPr>
            <a:lvl8pPr marL="3657600" marR="0" lvl="7" indent="-285750" algn="l">
              <a:lnSpc>
                <a:spcPct val="90000"/>
              </a:lnSpc>
              <a:spcBef>
                <a:spcPts val="1600"/>
              </a:spcBef>
              <a:spcAft>
                <a:spcPts val="0"/>
              </a:spcAft>
              <a:buClr>
                <a:schemeClr val="dk1"/>
              </a:buClr>
              <a:buSzPts val="900"/>
              <a:buFont typeface="Arial"/>
              <a:buChar char="○"/>
              <a:defRPr sz="2000" b="0" i="0" u="none" strike="noStrike" cap="none">
                <a:solidFill>
                  <a:schemeClr val="dk1"/>
                </a:solidFill>
                <a:latin typeface="Calibri"/>
                <a:ea typeface="Calibri"/>
                <a:cs typeface="Calibri"/>
                <a:sym typeface="Calibri"/>
              </a:defRPr>
            </a:lvl8pPr>
            <a:lvl9pPr marL="4114800" marR="0" lvl="8" indent="-285750" algn="l">
              <a:lnSpc>
                <a:spcPct val="90000"/>
              </a:lnSpc>
              <a:spcBef>
                <a:spcPts val="1600"/>
              </a:spcBef>
              <a:spcAft>
                <a:spcPts val="1600"/>
              </a:spcAft>
              <a:buClr>
                <a:schemeClr val="dk1"/>
              </a:buClr>
              <a:buSzPts val="9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87" name="Google Shape;1287;p133"/>
          <p:cNvSpPr txBox="1">
            <a:spLocks noGrp="1"/>
          </p:cNvSpPr>
          <p:nvPr>
            <p:ph type="title"/>
          </p:nvPr>
        </p:nvSpPr>
        <p:spPr>
          <a:xfrm>
            <a:off x="628650" y="273844"/>
            <a:ext cx="7886700" cy="787200"/>
          </a:xfrm>
          <a:prstGeom prst="rect">
            <a:avLst/>
          </a:prstGeom>
          <a:noFill/>
          <a:ln>
            <a:noFill/>
          </a:ln>
        </p:spPr>
        <p:txBody>
          <a:bodyPr spcFirstLastPara="1" wrap="square" lIns="45375" tIns="22675" rIns="45375" bIns="22675" anchor="ctr" anchorCtr="0">
            <a:noAutofit/>
          </a:bodyPr>
          <a:lstStyle>
            <a:lvl1pPr marR="0" lvl="0" algn="l">
              <a:lnSpc>
                <a:spcPct val="90000"/>
              </a:lnSpc>
              <a:spcBef>
                <a:spcPts val="0"/>
              </a:spcBef>
              <a:spcAft>
                <a:spcPts val="0"/>
              </a:spcAft>
              <a:buClr>
                <a:schemeClr val="dk1"/>
              </a:buClr>
              <a:buSzPts val="1800"/>
              <a:buFont typeface="Calibri"/>
              <a:buNone/>
              <a:defRPr sz="27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2pPr>
            <a:lvl3pPr marR="0" lvl="2"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3pPr>
            <a:lvl4pPr marR="0" lvl="3"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4pPr>
            <a:lvl5pPr marR="0" lvl="4"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5pPr>
            <a:lvl6pPr marR="0" lvl="5"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6pPr>
            <a:lvl7pPr marR="0" lvl="6"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7pPr>
            <a:lvl8pPr marR="0" lvl="7"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8pPr>
            <a:lvl9pPr marR="0" lvl="8" algn="l">
              <a:lnSpc>
                <a:spcPct val="100000"/>
              </a:lnSpc>
              <a:spcBef>
                <a:spcPts val="0"/>
              </a:spcBef>
              <a:spcAft>
                <a:spcPts val="0"/>
              </a:spcAft>
              <a:buClr>
                <a:srgbClr val="000000"/>
              </a:buClr>
              <a:buSzPts val="1900"/>
              <a:buFont typeface="Proxima Nova Semibold"/>
              <a:buNone/>
              <a:defRPr sz="1200" b="0" i="0" u="none" strike="noStrike" cap="none">
                <a:solidFill>
                  <a:srgbClr val="000000"/>
                </a:solidFill>
                <a:latin typeface="Proxima Nova Semibold"/>
                <a:ea typeface="Proxima Nova Semibold"/>
                <a:cs typeface="Proxima Nova Semibold"/>
                <a:sym typeface="Proxima Nova Semibold"/>
              </a:defRPr>
            </a:lvl9pPr>
          </a:lstStyle>
          <a:p>
            <a:endParaRPr/>
          </a:p>
        </p:txBody>
      </p:sp>
      <p:pic>
        <p:nvPicPr>
          <p:cNvPr id="1288" name="Google Shape;1288;p13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289" name="Google Shape;1289;p133"/>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2024 Herrmann Global, LLC</a:t>
            </a:r>
            <a:endParaRPr sz="900" b="0" i="0" u="none" strike="noStrike" cap="none">
              <a:solidFill>
                <a:schemeClr val="dk1"/>
              </a:solidFill>
              <a:latin typeface="Arial"/>
              <a:ea typeface="Arial"/>
              <a:cs typeface="Arial"/>
              <a:sym typeface="Arial"/>
            </a:endParaRPr>
          </a:p>
        </p:txBody>
      </p:sp>
      <p:sp>
        <p:nvSpPr>
          <p:cNvPr id="1290" name="Google Shape;1290;p133"/>
          <p:cNvSpPr txBox="1"/>
          <p:nvPr/>
        </p:nvSpPr>
        <p:spPr>
          <a:xfrm>
            <a:off x="8645121" y="4762048"/>
            <a:ext cx="702300" cy="184200"/>
          </a:xfrm>
          <a:prstGeom prst="rect">
            <a:avLst/>
          </a:prstGeom>
          <a:noFill/>
          <a:ln>
            <a:noFill/>
          </a:ln>
        </p:spPr>
        <p:txBody>
          <a:bodyPr spcFirstLastPara="1" wrap="square" lIns="60500" tIns="30250" rIns="60500" bIns="30250" anchor="t" anchorCtr="0">
            <a:sp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ustom Layout 2 2 1">
  <p:cSld name="1_Custom Layout 2 2 3_1">
    <p:bg>
      <p:bgPr>
        <a:solidFill>
          <a:schemeClr val="lt1"/>
        </a:solidFill>
        <a:effectLst/>
      </p:bgPr>
    </p:bg>
    <p:spTree>
      <p:nvGrpSpPr>
        <p:cNvPr id="1" name="Shape 1291"/>
        <p:cNvGrpSpPr/>
        <p:nvPr/>
      </p:nvGrpSpPr>
      <p:grpSpPr>
        <a:xfrm>
          <a:off x="0" y="0"/>
          <a:ext cx="0" cy="0"/>
          <a:chOff x="0" y="0"/>
          <a:chExt cx="0" cy="0"/>
        </a:xfrm>
      </p:grpSpPr>
      <p:pic>
        <p:nvPicPr>
          <p:cNvPr id="1292" name="Google Shape;1292;p134"/>
          <p:cNvPicPr preferRelativeResize="0"/>
          <p:nvPr/>
        </p:nvPicPr>
        <p:blipFill rotWithShape="1">
          <a:blip r:embed="rId2">
            <a:alphaModFix/>
          </a:blip>
          <a:srcRect/>
          <a:stretch/>
        </p:blipFill>
        <p:spPr>
          <a:xfrm>
            <a:off x="8476214" y="309889"/>
            <a:ext cx="356086" cy="356086"/>
          </a:xfrm>
          <a:prstGeom prst="rect">
            <a:avLst/>
          </a:prstGeom>
          <a:noFill/>
          <a:ln>
            <a:noFill/>
          </a:ln>
        </p:spPr>
      </p:pic>
      <p:pic>
        <p:nvPicPr>
          <p:cNvPr id="1293" name="Google Shape;1293;p134"/>
          <p:cNvPicPr preferRelativeResize="0"/>
          <p:nvPr/>
        </p:nvPicPr>
        <p:blipFill rotWithShape="1">
          <a:blip r:embed="rId3">
            <a:alphaModFix/>
          </a:blip>
          <a:srcRect l="4490" r="6761"/>
          <a:stretch/>
        </p:blipFill>
        <p:spPr>
          <a:xfrm>
            <a:off x="4572000" y="1298283"/>
            <a:ext cx="4572000" cy="2897854"/>
          </a:xfrm>
          <a:prstGeom prst="rect">
            <a:avLst/>
          </a:prstGeom>
          <a:noFill/>
          <a:ln>
            <a:noFill/>
          </a:ln>
        </p:spPr>
      </p:pic>
      <p:sp>
        <p:nvSpPr>
          <p:cNvPr id="1294" name="Google Shape;1294;p134"/>
          <p:cNvSpPr txBox="1"/>
          <p:nvPr/>
        </p:nvSpPr>
        <p:spPr>
          <a:xfrm>
            <a:off x="311699" y="4828989"/>
            <a:ext cx="1560900" cy="15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 2025 Herrmann Global, LLC</a:t>
            </a:r>
            <a:endParaRPr sz="900" b="0" i="0" u="none" strike="noStrike" cap="none">
              <a:solidFill>
                <a:schemeClr val="dk1"/>
              </a:solidFill>
              <a:latin typeface="Arial"/>
              <a:ea typeface="Arial"/>
              <a:cs typeface="Arial"/>
              <a:sym typeface="Arial"/>
            </a:endParaRPr>
          </a:p>
        </p:txBody>
      </p:sp>
      <p:sp>
        <p:nvSpPr>
          <p:cNvPr id="1295" name="Google Shape;1295;p134"/>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96"/>
        <p:cNvGrpSpPr/>
        <p:nvPr/>
      </p:nvGrpSpPr>
      <p:grpSpPr>
        <a:xfrm>
          <a:off x="0" y="0"/>
          <a:ext cx="0" cy="0"/>
          <a:chOff x="0" y="0"/>
          <a:chExt cx="0" cy="0"/>
        </a:xfrm>
      </p:grpSpPr>
      <p:sp>
        <p:nvSpPr>
          <p:cNvPr id="1297" name="Google Shape;1297;g3b500dbf52f_0_1893"/>
          <p:cNvSpPr txBox="1">
            <a:spLocks noGrp="1"/>
          </p:cNvSpPr>
          <p:nvPr>
            <p:ph type="title"/>
          </p:nvPr>
        </p:nvSpPr>
        <p:spPr>
          <a:xfrm>
            <a:off x="319520" y="194370"/>
            <a:ext cx="8505000" cy="360000"/>
          </a:xfrm>
          <a:prstGeom prst="rect">
            <a:avLst/>
          </a:prstGeom>
          <a:noFill/>
          <a:ln>
            <a:noFill/>
          </a:ln>
        </p:spPr>
        <p:txBody>
          <a:bodyPr spcFirstLastPara="1" wrap="square" lIns="0" tIns="34275" rIns="27000" bIns="34275" anchor="t" anchorCtr="0">
            <a:sp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98" name="Google Shape;1298;g3b500dbf52f_0_1893"/>
          <p:cNvSpPr txBox="1">
            <a:spLocks noGrp="1"/>
          </p:cNvSpPr>
          <p:nvPr>
            <p:ph type="ftr" idx="11"/>
          </p:nvPr>
        </p:nvSpPr>
        <p:spPr>
          <a:xfrm>
            <a:off x="1763193" y="4910255"/>
            <a:ext cx="6622200" cy="92400"/>
          </a:xfrm>
          <a:prstGeom prst="rect">
            <a:avLst/>
          </a:prstGeom>
          <a:noFill/>
          <a:ln>
            <a:noFill/>
          </a:ln>
        </p:spPr>
        <p:txBody>
          <a:bodyPr spcFirstLastPara="1" wrap="square" lIns="0" tIns="0" rIns="68575" bIns="0" anchor="b" anchorCtr="0">
            <a:sp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299" name="Google Shape;1299;g3b500dbf52f_0_1893"/>
          <p:cNvSpPr txBox="1">
            <a:spLocks noGrp="1"/>
          </p:cNvSpPr>
          <p:nvPr>
            <p:ph type="body" idx="1"/>
          </p:nvPr>
        </p:nvSpPr>
        <p:spPr>
          <a:xfrm>
            <a:off x="1763193" y="4795393"/>
            <a:ext cx="6622200" cy="92400"/>
          </a:xfrm>
          <a:prstGeom prst="rect">
            <a:avLst/>
          </a:prstGeom>
          <a:noFill/>
          <a:ln>
            <a:noFill/>
          </a:ln>
        </p:spPr>
        <p:txBody>
          <a:bodyPr spcFirstLastPara="1" wrap="square" lIns="0" tIns="0" rIns="68575" bIns="0" anchor="b" anchorCtr="0">
            <a:spAutoFit/>
          </a:bodyPr>
          <a:lstStyle>
            <a:lvl1pPr marL="457200" lvl="0" indent="-228600" algn="l">
              <a:lnSpc>
                <a:spcPct val="100000"/>
              </a:lnSpc>
              <a:spcBef>
                <a:spcPts val="0"/>
              </a:spcBef>
              <a:spcAft>
                <a:spcPts val="0"/>
              </a:spcAft>
              <a:buSzPts val="600"/>
              <a:buNone/>
              <a:defRPr sz="600"/>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00" name="Google Shape;1300;g3b500dbf52f_0_1893"/>
          <p:cNvSpPr/>
          <p:nvPr/>
        </p:nvSpPr>
        <p:spPr>
          <a:xfrm>
            <a:off x="8877188" y="1161938"/>
            <a:ext cx="186000" cy="2815800"/>
          </a:xfrm>
          <a:prstGeom prst="rect">
            <a:avLst/>
          </a:prstGeom>
          <a:solidFill>
            <a:srgbClr val="FFFFFF"/>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Tahoma"/>
              <a:ea typeface="Tahoma"/>
              <a:cs typeface="Tahoma"/>
              <a:sym typeface="Tahom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slideLayout" Target="../slideLayouts/slideLayout99.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 Id="rId51" Type="http://schemas.openxmlformats.org/officeDocument/2006/relationships/theme" Target="../theme/theme2.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1" Type="http://schemas.openxmlformats.org/officeDocument/2006/relationships/slideLayout" Target="../slideLayouts/slideLayout50.xml"/><Relationship Id="rId6"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 name="Google Shape;7;p35"/>
          <p:cNvSpPr txBox="1">
            <a:spLocks noGrp="1"/>
          </p:cNvSpPr>
          <p:nvPr>
            <p:ph type="title"/>
          </p:nvPr>
        </p:nvSpPr>
        <p:spPr>
          <a:xfrm>
            <a:off x="298712" y="179574"/>
            <a:ext cx="7886700" cy="9939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9pPr>
          </a:lstStyle>
          <a:p>
            <a:endParaRPr/>
          </a:p>
        </p:txBody>
      </p:sp>
      <p:sp>
        <p:nvSpPr>
          <p:cNvPr id="8" name="Google Shape;8;p35"/>
          <p:cNvSpPr txBox="1">
            <a:spLocks noGrp="1"/>
          </p:cNvSpPr>
          <p:nvPr>
            <p:ph type="body" idx="1"/>
          </p:nvPr>
        </p:nvSpPr>
        <p:spPr>
          <a:xfrm>
            <a:off x="628650" y="1370021"/>
            <a:ext cx="7886700" cy="23010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50"/>
        <p:cNvGrpSpPr/>
        <p:nvPr/>
      </p:nvGrpSpPr>
      <p:grpSpPr>
        <a:xfrm>
          <a:off x="0" y="0"/>
          <a:ext cx="0" cy="0"/>
          <a:chOff x="0" y="0"/>
          <a:chExt cx="0" cy="0"/>
        </a:xfrm>
      </p:grpSpPr>
      <p:sp>
        <p:nvSpPr>
          <p:cNvPr id="651" name="Google Shape;651;p42"/>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52" name="Google Shape;652;p42"/>
          <p:cNvSpPr txBox="1">
            <a:spLocks noGrp="1"/>
          </p:cNvSpPr>
          <p:nvPr>
            <p:ph type="title"/>
          </p:nvPr>
        </p:nvSpPr>
        <p:spPr>
          <a:xfrm>
            <a:off x="298712" y="179574"/>
            <a:ext cx="7886700" cy="9939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2pPr>
            <a:lvl3pPr marR="0" lvl="2"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3pPr>
            <a:lvl4pPr marR="0" lvl="3"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4pPr>
            <a:lvl5pPr marR="0" lvl="4"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5pPr>
            <a:lvl6pPr marR="0" lvl="5"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6pPr>
            <a:lvl7pPr marR="0" lvl="6"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7pPr>
            <a:lvl8pPr marR="0" lvl="7"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8pPr>
            <a:lvl9pPr marR="0" lvl="8" algn="l" rtl="0">
              <a:lnSpc>
                <a:spcPct val="100000"/>
              </a:lnSpc>
              <a:spcBef>
                <a:spcPts val="0"/>
              </a:spcBef>
              <a:spcAft>
                <a:spcPts val="0"/>
              </a:spcAft>
              <a:buClr>
                <a:srgbClr val="000000"/>
              </a:buClr>
              <a:buSzPts val="1400"/>
              <a:buFont typeface="Proxima Nova"/>
              <a:buNone/>
              <a:defRPr sz="1400" b="0" i="0" u="none" strike="noStrike" cap="none">
                <a:solidFill>
                  <a:srgbClr val="000000"/>
                </a:solidFill>
                <a:latin typeface="Proxima Nova"/>
                <a:ea typeface="Proxima Nova"/>
                <a:cs typeface="Proxima Nova"/>
                <a:sym typeface="Proxima Nova"/>
              </a:defRPr>
            </a:lvl9pPr>
          </a:lstStyle>
          <a:p>
            <a:endParaRPr/>
          </a:p>
        </p:txBody>
      </p:sp>
      <p:sp>
        <p:nvSpPr>
          <p:cNvPr id="653" name="Google Shape;653;p42"/>
          <p:cNvSpPr txBox="1">
            <a:spLocks noGrp="1"/>
          </p:cNvSpPr>
          <p:nvPr>
            <p:ph type="body" idx="1"/>
          </p:nvPr>
        </p:nvSpPr>
        <p:spPr>
          <a:xfrm>
            <a:off x="628650" y="1370021"/>
            <a:ext cx="7886700" cy="23010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 id="2147483743" r:id="rId45"/>
    <p:sldLayoutId id="2147483744" r:id="rId46"/>
    <p:sldLayoutId id="2147483745" r:id="rId47"/>
    <p:sldLayoutId id="2147483746" r:id="rId48"/>
    <p:sldLayoutId id="2147483747" r:id="rId49"/>
    <p:sldLayoutId id="2147483748" r:id="rId5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6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5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hyperlink" Target="https://www.thinkherrmann.com/"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04"/>
        <p:cNvGrpSpPr/>
        <p:nvPr/>
      </p:nvGrpSpPr>
      <p:grpSpPr>
        <a:xfrm>
          <a:off x="0" y="0"/>
          <a:ext cx="0" cy="0"/>
          <a:chOff x="0" y="0"/>
          <a:chExt cx="0" cy="0"/>
        </a:xfrm>
      </p:grpSpPr>
      <p:pic>
        <p:nvPicPr>
          <p:cNvPr id="1305" name="Google Shape;1305;p1"/>
          <p:cNvPicPr preferRelativeResize="0"/>
          <p:nvPr/>
        </p:nvPicPr>
        <p:blipFill rotWithShape="1">
          <a:blip r:embed="rId3">
            <a:alphaModFix amt="37000"/>
          </a:blip>
          <a:srcRect/>
          <a:stretch/>
        </p:blipFill>
        <p:spPr>
          <a:xfrm>
            <a:off x="2266950" y="266700"/>
            <a:ext cx="4610100" cy="4610100"/>
          </a:xfrm>
          <a:prstGeom prst="rect">
            <a:avLst/>
          </a:prstGeom>
          <a:noFill/>
          <a:ln>
            <a:noFill/>
          </a:ln>
        </p:spPr>
      </p:pic>
      <p:sp>
        <p:nvSpPr>
          <p:cNvPr id="1306" name="Google Shape;1306;p1"/>
          <p:cNvSpPr txBox="1"/>
          <p:nvPr/>
        </p:nvSpPr>
        <p:spPr>
          <a:xfrm>
            <a:off x="2681550" y="1912950"/>
            <a:ext cx="3780900" cy="13176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4600"/>
              <a:buFont typeface="Arial"/>
              <a:buNone/>
            </a:pPr>
            <a:r>
              <a:rPr lang="en" sz="4600" b="1" i="0" u="none" strike="noStrike" cap="none">
                <a:solidFill>
                  <a:schemeClr val="dk2"/>
                </a:solidFill>
                <a:latin typeface="Arial"/>
                <a:ea typeface="Arial"/>
                <a:cs typeface="Arial"/>
                <a:sym typeface="Arial"/>
              </a:rPr>
              <a:t>Facilitator </a:t>
            </a:r>
            <a:endParaRPr sz="4600" b="1" i="0" u="none" strike="noStrike" cap="none">
              <a:solidFill>
                <a:schemeClr val="dk2"/>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4600"/>
              <a:buFont typeface="Arial"/>
              <a:buNone/>
            </a:pPr>
            <a:r>
              <a:rPr lang="en" sz="4600" b="1" i="0" u="none" strike="noStrike" cap="none">
                <a:solidFill>
                  <a:schemeClr val="dk2"/>
                </a:solidFill>
                <a:latin typeface="Arial"/>
                <a:ea typeface="Arial"/>
                <a:cs typeface="Arial"/>
                <a:sym typeface="Arial"/>
              </a:rPr>
              <a:t>Slides</a:t>
            </a:r>
            <a:endParaRPr sz="4600" b="1" i="0" u="none" strike="noStrike" cap="none">
              <a:solidFill>
                <a:schemeClr val="dk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10"/>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a:solidFill>
                  <a:schemeClr val="dk1"/>
                </a:solidFill>
              </a:rPr>
              <a:t>10</a:t>
            </a:fld>
            <a:endParaRPr>
              <a:solidFill>
                <a:schemeClr val="dk1"/>
              </a:solidFill>
            </a:endParaRPr>
          </a:p>
        </p:txBody>
      </p:sp>
      <p:sp>
        <p:nvSpPr>
          <p:cNvPr id="1373" name="Google Shape;1373;p10"/>
          <p:cNvSpPr/>
          <p:nvPr/>
        </p:nvSpPr>
        <p:spPr>
          <a:xfrm>
            <a:off x="413825" y="1730600"/>
            <a:ext cx="3581400" cy="1914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Proxima Nova"/>
              <a:ea typeface="Proxima Nova"/>
              <a:cs typeface="Proxima Nova"/>
              <a:sym typeface="Proxima Nova"/>
            </a:endParaRPr>
          </a:p>
        </p:txBody>
      </p:sp>
      <p:sp>
        <p:nvSpPr>
          <p:cNvPr id="1374" name="Google Shape;1374;p10"/>
          <p:cNvSpPr txBox="1">
            <a:spLocks noGrp="1"/>
          </p:cNvSpPr>
          <p:nvPr>
            <p:ph type="body" idx="1"/>
          </p:nvPr>
        </p:nvSpPr>
        <p:spPr>
          <a:xfrm>
            <a:off x="142775" y="1649762"/>
            <a:ext cx="4338300" cy="2223000"/>
          </a:xfrm>
          <a:prstGeom prst="rect">
            <a:avLst/>
          </a:prstGeom>
          <a:noFill/>
          <a:ln>
            <a:noFill/>
          </a:ln>
        </p:spPr>
        <p:txBody>
          <a:bodyPr spcFirstLastPara="1" wrap="square" lIns="91400" tIns="45700" rIns="91400" bIns="45700" anchor="t" anchorCtr="0">
            <a:noAutofit/>
          </a:bodyPr>
          <a:lstStyle/>
          <a:p>
            <a:pPr marL="228600" lvl="0" indent="-228600" algn="l" rtl="0">
              <a:lnSpc>
                <a:spcPct val="150000"/>
              </a:lnSpc>
              <a:spcBef>
                <a:spcPts val="0"/>
              </a:spcBef>
              <a:spcAft>
                <a:spcPts val="0"/>
              </a:spcAft>
              <a:buSzPts val="1600"/>
              <a:buChar char="●"/>
            </a:pPr>
            <a:r>
              <a:rPr lang="en" sz="1600"/>
              <a:t>Review the Whole Brain</a:t>
            </a:r>
            <a:r>
              <a:rPr lang="en" sz="1600" baseline="30000"/>
              <a:t>®</a:t>
            </a:r>
            <a:r>
              <a:rPr lang="en" sz="1600"/>
              <a:t> Model and HBDI</a:t>
            </a:r>
            <a:r>
              <a:rPr lang="en" sz="1600" baseline="30000"/>
              <a:t>®</a:t>
            </a:r>
            <a:r>
              <a:rPr lang="en" sz="1600"/>
              <a:t> </a:t>
            </a:r>
            <a:endParaRPr sz="1600"/>
          </a:p>
          <a:p>
            <a:pPr marL="228600" lvl="0" indent="-228600" algn="l" rtl="0">
              <a:lnSpc>
                <a:spcPct val="150000"/>
              </a:lnSpc>
              <a:spcBef>
                <a:spcPts val="0"/>
              </a:spcBef>
              <a:spcAft>
                <a:spcPts val="0"/>
              </a:spcAft>
              <a:buSzPts val="1600"/>
              <a:buChar char="●"/>
            </a:pPr>
            <a:r>
              <a:rPr lang="en" sz="1600"/>
              <a:t>Share “About Me”</a:t>
            </a:r>
            <a:endParaRPr sz="1600"/>
          </a:p>
          <a:p>
            <a:pPr marL="228600" lvl="0" indent="-228600" algn="l" rtl="0">
              <a:lnSpc>
                <a:spcPct val="150000"/>
              </a:lnSpc>
              <a:spcBef>
                <a:spcPts val="0"/>
              </a:spcBef>
              <a:spcAft>
                <a:spcPts val="0"/>
              </a:spcAft>
              <a:buSzPts val="1600"/>
              <a:buChar char="●"/>
            </a:pPr>
            <a:r>
              <a:rPr lang="en" sz="1600"/>
              <a:t>5 Minute Break</a:t>
            </a:r>
            <a:endParaRPr sz="1600"/>
          </a:p>
          <a:p>
            <a:pPr marL="228600" lvl="0" indent="-228600" algn="l" rtl="0">
              <a:lnSpc>
                <a:spcPct val="150000"/>
              </a:lnSpc>
              <a:spcBef>
                <a:spcPts val="0"/>
              </a:spcBef>
              <a:spcAft>
                <a:spcPts val="0"/>
              </a:spcAft>
              <a:buSzPts val="1600"/>
              <a:buChar char="●"/>
            </a:pPr>
            <a:r>
              <a:rPr lang="en" sz="1600"/>
              <a:t>Cluespotting</a:t>
            </a:r>
            <a:endParaRPr sz="1600"/>
          </a:p>
          <a:p>
            <a:pPr marL="228600" lvl="0" indent="-228600" algn="l" rtl="0">
              <a:lnSpc>
                <a:spcPct val="150000"/>
              </a:lnSpc>
              <a:spcBef>
                <a:spcPts val="0"/>
              </a:spcBef>
              <a:spcAft>
                <a:spcPts val="0"/>
              </a:spcAft>
              <a:buSzPts val="1600"/>
              <a:buChar char="●"/>
            </a:pPr>
            <a:r>
              <a:rPr lang="en" sz="1600"/>
              <a:t>Thinking Agility</a:t>
            </a:r>
            <a:endParaRPr sz="1600"/>
          </a:p>
          <a:p>
            <a:pPr marL="228600" lvl="0" indent="-228600" algn="l" rtl="0">
              <a:lnSpc>
                <a:spcPct val="150000"/>
              </a:lnSpc>
              <a:spcBef>
                <a:spcPts val="0"/>
              </a:spcBef>
              <a:spcAft>
                <a:spcPts val="0"/>
              </a:spcAft>
              <a:buSzPts val="1600"/>
              <a:buChar char="●"/>
            </a:pPr>
            <a:r>
              <a:rPr lang="en" sz="1600"/>
              <a:t>Your Next Steps</a:t>
            </a:r>
            <a:endParaRPr sz="1400"/>
          </a:p>
        </p:txBody>
      </p:sp>
      <p:sp>
        <p:nvSpPr>
          <p:cNvPr id="1375" name="Google Shape;1375;p10"/>
          <p:cNvSpPr txBox="1"/>
          <p:nvPr/>
        </p:nvSpPr>
        <p:spPr>
          <a:xfrm>
            <a:off x="233750" y="225829"/>
            <a:ext cx="6390600" cy="498900"/>
          </a:xfrm>
          <a:prstGeom prst="rect">
            <a:avLst/>
          </a:prstGeom>
          <a:noFill/>
          <a:ln>
            <a:noFill/>
          </a:ln>
        </p:spPr>
        <p:txBody>
          <a:bodyPr spcFirstLastPara="1" wrap="square" lIns="68575" tIns="68575" rIns="68575" bIns="68575"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en" sz="2400" b="1" i="0" u="none" strike="noStrike" cap="none">
                <a:solidFill>
                  <a:srgbClr val="000000"/>
                </a:solidFill>
              </a:rPr>
              <a:t>Agenda</a:t>
            </a:r>
            <a:endParaRPr sz="2400" i="0" u="none" strike="noStrike" cap="none">
              <a:solidFill>
                <a:srgbClr val="000000"/>
              </a:solidFill>
            </a:endParaRPr>
          </a:p>
        </p:txBody>
      </p:sp>
      <p:sp>
        <p:nvSpPr>
          <p:cNvPr id="1376" name="Google Shape;1376;p10"/>
          <p:cNvSpPr/>
          <p:nvPr/>
        </p:nvSpPr>
        <p:spPr>
          <a:xfrm>
            <a:off x="2353587" y="4797800"/>
            <a:ext cx="5437800" cy="216000"/>
          </a:xfrm>
          <a:prstGeom prst="rect">
            <a:avLst/>
          </a:prstGeom>
          <a:noFill/>
          <a:ln>
            <a:noFill/>
          </a:ln>
        </p:spPr>
        <p:txBody>
          <a:bodyPr spcFirstLastPara="1" wrap="square" lIns="93000" tIns="46500" rIns="93000" bIns="465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Arial"/>
                <a:ea typeface="Arial"/>
                <a:cs typeface="Arial"/>
                <a:sym typeface="Arial"/>
              </a:rPr>
              <a:t>The four-color, four-quadrant graphic and Whole Brain</a:t>
            </a:r>
            <a:r>
              <a:rPr lang="en" sz="800" b="0" i="0" u="none" strike="noStrike" cap="none" baseline="30000">
                <a:solidFill>
                  <a:schemeClr val="dk1"/>
                </a:solidFill>
                <a:latin typeface="Arial"/>
                <a:ea typeface="Arial"/>
                <a:cs typeface="Arial"/>
                <a:sym typeface="Arial"/>
              </a:rPr>
              <a:t>®</a:t>
            </a:r>
            <a:r>
              <a:rPr lang="en" sz="800" b="0" i="0" u="none" strike="noStrike" cap="none">
                <a:solidFill>
                  <a:schemeClr val="dk1"/>
                </a:solidFill>
                <a:latin typeface="Arial"/>
                <a:ea typeface="Arial"/>
                <a:cs typeface="Arial"/>
                <a:sym typeface="Arial"/>
              </a:rPr>
              <a:t> are registered trademarks of Herrmann Global, LLC. </a:t>
            </a:r>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1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11</a:t>
            </a:fld>
            <a:endParaRPr/>
          </a:p>
        </p:txBody>
      </p:sp>
      <p:sp>
        <p:nvSpPr>
          <p:cNvPr id="1382" name="Google Shape;1382;p11"/>
          <p:cNvSpPr txBox="1"/>
          <p:nvPr/>
        </p:nvSpPr>
        <p:spPr>
          <a:xfrm>
            <a:off x="233700" y="210400"/>
            <a:ext cx="8041500" cy="5763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2400" b="1" i="0" u="none" strike="noStrike" cap="none">
                <a:solidFill>
                  <a:srgbClr val="000000"/>
                </a:solidFill>
                <a:latin typeface="Arial"/>
                <a:ea typeface="Arial"/>
                <a:cs typeface="Arial"/>
                <a:sym typeface="Arial"/>
              </a:rPr>
              <a:t>What You’ll Walk Away With</a:t>
            </a:r>
            <a:endParaRPr sz="2400" b="0" i="0" u="none" strike="noStrike" cap="none">
              <a:solidFill>
                <a:srgbClr val="BFBFBF"/>
              </a:solidFill>
              <a:latin typeface="Arial"/>
              <a:ea typeface="Arial"/>
              <a:cs typeface="Arial"/>
              <a:sym typeface="Arial"/>
            </a:endParaRPr>
          </a:p>
        </p:txBody>
      </p:sp>
      <p:sp>
        <p:nvSpPr>
          <p:cNvPr id="1383" name="Google Shape;1383;p11"/>
          <p:cNvSpPr/>
          <p:nvPr/>
        </p:nvSpPr>
        <p:spPr>
          <a:xfrm>
            <a:off x="6380165" y="1984250"/>
            <a:ext cx="2589900" cy="1058100"/>
          </a:xfrm>
          <a:prstGeom prst="homePlate">
            <a:avLst>
              <a:gd name="adj" fmla="val 50000"/>
            </a:avLst>
          </a:prstGeom>
          <a:solidFill>
            <a:srgbClr val="2CC3F0"/>
          </a:solidFill>
          <a:ln>
            <a:noFill/>
          </a:ln>
        </p:spPr>
        <p:txBody>
          <a:bodyPr spcFirstLastPara="1" wrap="square" lIns="91425" tIns="45700" rIns="91425" bIns="45700" anchor="ctr" anchorCtr="0">
            <a:noAutofit/>
          </a:bodyPr>
          <a:lstStyle/>
          <a:p>
            <a:pPr marL="0" marR="0" lvl="0" indent="457200" algn="ctr" rtl="0">
              <a:lnSpc>
                <a:spcPct val="100000"/>
              </a:lnSpc>
              <a:spcBef>
                <a:spcPts val="0"/>
              </a:spcBef>
              <a:spcAft>
                <a:spcPts val="0"/>
              </a:spcAft>
              <a:buClr>
                <a:srgbClr val="000000"/>
              </a:buClr>
              <a:buSzPts val="1800"/>
              <a:buFont typeface="Arial"/>
              <a:buNone/>
            </a:pPr>
            <a:r>
              <a:rPr lang="en" sz="1800" b="1" i="0" u="none" strike="noStrike" cap="none">
                <a:solidFill>
                  <a:schemeClr val="dk1"/>
                </a:solidFill>
              </a:rPr>
              <a:t>Practical </a:t>
            </a:r>
            <a:br>
              <a:rPr lang="en" sz="1800" b="1" i="0" u="none" strike="noStrike" cap="none">
                <a:solidFill>
                  <a:schemeClr val="dk1"/>
                </a:solidFill>
              </a:rPr>
            </a:br>
            <a:r>
              <a:rPr lang="en" sz="1800" b="1" i="0" u="none" strike="noStrike" cap="none">
                <a:solidFill>
                  <a:schemeClr val="dk1"/>
                </a:solidFill>
              </a:rPr>
              <a:t>	Strategies</a:t>
            </a:r>
            <a:endParaRPr sz="1600" i="0" u="none" strike="noStrike" cap="none">
              <a:solidFill>
                <a:schemeClr val="dk1"/>
              </a:solidFill>
            </a:endParaRPr>
          </a:p>
        </p:txBody>
      </p:sp>
      <p:sp>
        <p:nvSpPr>
          <p:cNvPr id="1384" name="Google Shape;1384;p11"/>
          <p:cNvSpPr/>
          <p:nvPr/>
        </p:nvSpPr>
        <p:spPr>
          <a:xfrm>
            <a:off x="4313042" y="1984238"/>
            <a:ext cx="2589900" cy="1058100"/>
          </a:xfrm>
          <a:prstGeom prst="homePlate">
            <a:avLst>
              <a:gd name="adj" fmla="val 50000"/>
            </a:avLst>
          </a:prstGeom>
          <a:solidFill>
            <a:srgbClr val="63C084"/>
          </a:solidFill>
          <a:ln>
            <a:noFill/>
          </a:ln>
        </p:spPr>
        <p:txBody>
          <a:bodyPr spcFirstLastPara="1" wrap="square" lIns="91425" tIns="45700" rIns="91425" bIns="45700" anchor="ctr" anchorCtr="0">
            <a:noAutofit/>
          </a:bodyPr>
          <a:lstStyle/>
          <a:p>
            <a:pPr marL="0" marR="0" lvl="0" indent="457200" algn="ctr" rtl="0">
              <a:lnSpc>
                <a:spcPct val="100000"/>
              </a:lnSpc>
              <a:spcBef>
                <a:spcPts val="0"/>
              </a:spcBef>
              <a:spcAft>
                <a:spcPts val="0"/>
              </a:spcAft>
              <a:buClr>
                <a:srgbClr val="000000"/>
              </a:buClr>
              <a:buSzPts val="1800"/>
              <a:buFont typeface="Arial"/>
              <a:buNone/>
            </a:pPr>
            <a:r>
              <a:rPr lang="en" sz="1800" b="1" i="0" u="none" strike="noStrike" cap="none">
                <a:solidFill>
                  <a:schemeClr val="dk1"/>
                </a:solidFill>
              </a:rPr>
              <a:t>Experience</a:t>
            </a:r>
            <a:endParaRPr sz="1600" i="0" u="none" strike="noStrike" cap="none">
              <a:solidFill>
                <a:schemeClr val="dk1"/>
              </a:solidFill>
            </a:endParaRPr>
          </a:p>
        </p:txBody>
      </p:sp>
      <p:sp>
        <p:nvSpPr>
          <p:cNvPr id="1385" name="Google Shape;1385;p11"/>
          <p:cNvSpPr/>
          <p:nvPr/>
        </p:nvSpPr>
        <p:spPr>
          <a:xfrm>
            <a:off x="2241047" y="1984238"/>
            <a:ext cx="2589900" cy="1058100"/>
          </a:xfrm>
          <a:prstGeom prst="homePlate">
            <a:avLst>
              <a:gd name="adj" fmla="val 50000"/>
            </a:avLst>
          </a:prstGeom>
          <a:solidFill>
            <a:srgbClr val="FDD742"/>
          </a:solidFill>
          <a:ln>
            <a:noFill/>
          </a:ln>
        </p:spPr>
        <p:txBody>
          <a:bodyPr spcFirstLastPara="1" wrap="square" lIns="91425" tIns="45700" rIns="91425" bIns="45700" anchor="ctr" anchorCtr="0">
            <a:noAutofit/>
          </a:bodyPr>
          <a:lstStyle/>
          <a:p>
            <a:pPr marL="0" marR="0" lvl="0" indent="457200" algn="ctr" rtl="0">
              <a:lnSpc>
                <a:spcPct val="100000"/>
              </a:lnSpc>
              <a:spcBef>
                <a:spcPts val="0"/>
              </a:spcBef>
              <a:spcAft>
                <a:spcPts val="0"/>
              </a:spcAft>
              <a:buClr>
                <a:srgbClr val="000000"/>
              </a:buClr>
              <a:buSzPts val="1800"/>
              <a:buFont typeface="Arial"/>
              <a:buNone/>
            </a:pPr>
            <a:r>
              <a:rPr lang="en" sz="1800" b="1" i="0" u="none" strike="noStrike" cap="none">
                <a:solidFill>
                  <a:schemeClr val="dk1"/>
                </a:solidFill>
              </a:rPr>
              <a:t>Insight</a:t>
            </a:r>
            <a:endParaRPr sz="1600" i="0" u="none" strike="noStrike" cap="none">
              <a:solidFill>
                <a:schemeClr val="dk1"/>
              </a:solidFill>
            </a:endParaRPr>
          </a:p>
        </p:txBody>
      </p:sp>
      <p:grpSp>
        <p:nvGrpSpPr>
          <p:cNvPr id="1386" name="Google Shape;1386;p11"/>
          <p:cNvGrpSpPr/>
          <p:nvPr/>
        </p:nvGrpSpPr>
        <p:grpSpPr>
          <a:xfrm>
            <a:off x="173925" y="1984238"/>
            <a:ext cx="2589900" cy="1058100"/>
            <a:chOff x="173925" y="1984238"/>
            <a:chExt cx="2589900" cy="1058100"/>
          </a:xfrm>
        </p:grpSpPr>
        <p:sp>
          <p:nvSpPr>
            <p:cNvPr id="1387" name="Google Shape;1387;p11"/>
            <p:cNvSpPr/>
            <p:nvPr/>
          </p:nvSpPr>
          <p:spPr>
            <a:xfrm>
              <a:off x="173925" y="1984238"/>
              <a:ext cx="2589900" cy="1058100"/>
            </a:xfrm>
            <a:prstGeom prst="homePlate">
              <a:avLst>
                <a:gd name="adj" fmla="val 50000"/>
              </a:avLst>
            </a:prstGeom>
            <a:solidFill>
              <a:srgbClr val="EF354E"/>
            </a:solidFill>
            <a:ln>
              <a:noFill/>
            </a:ln>
          </p:spPr>
          <p:txBody>
            <a:bodyPr spcFirstLastPara="1" wrap="square" lIns="91425" tIns="45700" rIns="91425" bIns="45700" anchor="ctr" anchorCtr="0">
              <a:noAutofit/>
            </a:bodyPr>
            <a:lstStyle/>
            <a:p>
              <a:pPr marL="0" marR="0" lvl="0" indent="457200" algn="ctr" rtl="0">
                <a:lnSpc>
                  <a:spcPct val="100000"/>
                </a:lnSpc>
                <a:spcBef>
                  <a:spcPts val="0"/>
                </a:spcBef>
                <a:spcAft>
                  <a:spcPts val="0"/>
                </a:spcAft>
                <a:buClr>
                  <a:srgbClr val="000000"/>
                </a:buClr>
                <a:buSzPts val="1800"/>
                <a:buFont typeface="Arial"/>
                <a:buNone/>
              </a:pPr>
              <a:r>
                <a:rPr lang="en" sz="1800" b="1" i="0" u="none" strike="noStrike" cap="none">
                  <a:solidFill>
                    <a:schemeClr val="dk1"/>
                  </a:solidFill>
                </a:rPr>
                <a:t>Confidence</a:t>
              </a:r>
              <a:endParaRPr sz="1600" i="0" u="none" strike="noStrike" cap="none">
                <a:solidFill>
                  <a:schemeClr val="dk1"/>
                </a:solidFill>
              </a:endParaRPr>
            </a:p>
          </p:txBody>
        </p:sp>
        <p:sp>
          <p:nvSpPr>
            <p:cNvPr id="1388" name="Google Shape;1388;p11"/>
            <p:cNvSpPr/>
            <p:nvPr/>
          </p:nvSpPr>
          <p:spPr>
            <a:xfrm rot="5400000">
              <a:off x="-92775" y="2258450"/>
              <a:ext cx="1043100" cy="5097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i="0" u="none" strike="noStrike" cap="none">
                <a:solidFill>
                  <a:srgbClr val="0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92"/>
        <p:cNvGrpSpPr/>
        <p:nvPr/>
      </p:nvGrpSpPr>
      <p:grpSpPr>
        <a:xfrm>
          <a:off x="0" y="0"/>
          <a:ext cx="0" cy="0"/>
          <a:chOff x="0" y="0"/>
          <a:chExt cx="0" cy="0"/>
        </a:xfrm>
      </p:grpSpPr>
      <p:pic>
        <p:nvPicPr>
          <p:cNvPr id="1393" name="Google Shape;1393;g3b500dbf52f_0_928"/>
          <p:cNvPicPr preferRelativeResize="0"/>
          <p:nvPr/>
        </p:nvPicPr>
        <p:blipFill rotWithShape="1">
          <a:blip r:embed="rId3">
            <a:alphaModFix amt="37000"/>
          </a:blip>
          <a:srcRect/>
          <a:stretch/>
        </p:blipFill>
        <p:spPr>
          <a:xfrm>
            <a:off x="2266950" y="266700"/>
            <a:ext cx="4610100" cy="4610100"/>
          </a:xfrm>
          <a:prstGeom prst="rect">
            <a:avLst/>
          </a:prstGeom>
          <a:noFill/>
          <a:ln>
            <a:noFill/>
          </a:ln>
        </p:spPr>
      </p:pic>
      <p:sp>
        <p:nvSpPr>
          <p:cNvPr id="1394" name="Google Shape;1394;g3b500dbf52f_0_928"/>
          <p:cNvSpPr txBox="1"/>
          <p:nvPr/>
        </p:nvSpPr>
        <p:spPr>
          <a:xfrm>
            <a:off x="2266950" y="1629750"/>
            <a:ext cx="4610100" cy="18840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4600"/>
              <a:buFont typeface="Arial"/>
              <a:buNone/>
            </a:pPr>
            <a:r>
              <a:rPr lang="en" sz="4600" b="1">
                <a:solidFill>
                  <a:schemeClr val="dk2"/>
                </a:solidFill>
              </a:rPr>
              <a:t>The Whole Brain</a:t>
            </a:r>
            <a:r>
              <a:rPr lang="en" sz="4600" b="1" baseline="30000">
                <a:solidFill>
                  <a:schemeClr val="dk2"/>
                </a:solidFill>
              </a:rPr>
              <a:t>®</a:t>
            </a:r>
            <a:r>
              <a:rPr lang="en" sz="4600" b="1">
                <a:solidFill>
                  <a:schemeClr val="dk2"/>
                </a:solidFill>
              </a:rPr>
              <a:t> Model and the HBDI</a:t>
            </a:r>
            <a:r>
              <a:rPr lang="en" sz="4600" b="1" baseline="30000">
                <a:solidFill>
                  <a:schemeClr val="dk2"/>
                </a:solidFill>
              </a:rPr>
              <a:t>®</a:t>
            </a:r>
            <a:endParaRPr sz="4600" b="1" i="0" u="none" strike="noStrike" cap="none" baseline="300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grpSp>
        <p:nvGrpSpPr>
          <p:cNvPr id="1400" name="Google Shape;1400;g3b500dbf52f_0_933"/>
          <p:cNvGrpSpPr/>
          <p:nvPr/>
        </p:nvGrpSpPr>
        <p:grpSpPr>
          <a:xfrm>
            <a:off x="2503693" y="798036"/>
            <a:ext cx="4030713" cy="4030713"/>
            <a:chOff x="0" y="0"/>
            <a:chExt cx="10748568" cy="10748568"/>
          </a:xfrm>
        </p:grpSpPr>
        <p:pic>
          <p:nvPicPr>
            <p:cNvPr id="1401" name="Google Shape;1401;g3b500dbf52f_0_933"/>
            <p:cNvPicPr preferRelativeResize="0"/>
            <p:nvPr/>
          </p:nvPicPr>
          <p:blipFill rotWithShape="1">
            <a:blip r:embed="rId3">
              <a:alphaModFix/>
            </a:blip>
            <a:srcRect/>
            <a:stretch/>
          </p:blipFill>
          <p:spPr>
            <a:xfrm>
              <a:off x="810458" y="852715"/>
              <a:ext cx="9127655" cy="9043137"/>
            </a:xfrm>
            <a:prstGeom prst="rect">
              <a:avLst/>
            </a:prstGeom>
            <a:noFill/>
            <a:ln>
              <a:noFill/>
            </a:ln>
          </p:spPr>
        </p:pic>
        <p:pic>
          <p:nvPicPr>
            <p:cNvPr id="1402" name="Google Shape;1402;g3b500dbf52f_0_933"/>
            <p:cNvPicPr preferRelativeResize="0"/>
            <p:nvPr/>
          </p:nvPicPr>
          <p:blipFill rotWithShape="1">
            <a:blip r:embed="rId4">
              <a:alphaModFix/>
            </a:blip>
            <a:srcRect/>
            <a:stretch/>
          </p:blipFill>
          <p:spPr>
            <a:xfrm>
              <a:off x="0" y="0"/>
              <a:ext cx="10748568" cy="10748568"/>
            </a:xfrm>
            <a:prstGeom prst="rect">
              <a:avLst/>
            </a:prstGeom>
            <a:noFill/>
            <a:ln>
              <a:noFill/>
            </a:ln>
          </p:spPr>
        </p:pic>
      </p:grpSp>
      <p:sp>
        <p:nvSpPr>
          <p:cNvPr id="1403" name="Google Shape;1403;g3b500dbf52f_0_93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13</a:t>
            </a:fld>
            <a:endParaRPr/>
          </a:p>
        </p:txBody>
      </p:sp>
      <p:sp>
        <p:nvSpPr>
          <p:cNvPr id="1404" name="Google Shape;1404;g3b500dbf52f_0_933"/>
          <p:cNvSpPr txBox="1"/>
          <p:nvPr/>
        </p:nvSpPr>
        <p:spPr>
          <a:xfrm>
            <a:off x="311699" y="309889"/>
            <a:ext cx="7867200" cy="356100"/>
          </a:xfrm>
          <a:prstGeom prst="rect">
            <a:avLst/>
          </a:prstGeom>
          <a:noFill/>
          <a:ln>
            <a:noFill/>
          </a:ln>
        </p:spPr>
        <p:txBody>
          <a:bodyPr spcFirstLastPara="1" wrap="square" lIns="0" tIns="0" rIns="91425"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a:t>The </a:t>
            </a:r>
            <a:r>
              <a:rPr lang="en" sz="2400" b="1" i="0" u="none" strike="noStrike" cap="none">
                <a:solidFill>
                  <a:srgbClr val="000000"/>
                </a:solidFill>
              </a:rPr>
              <a:t>Whole Brain</a:t>
            </a:r>
            <a:r>
              <a:rPr lang="en" sz="2400" b="1" i="0" u="none" strike="noStrike" cap="none" baseline="30000">
                <a:solidFill>
                  <a:srgbClr val="000000"/>
                </a:solidFill>
              </a:rPr>
              <a:t>®</a:t>
            </a:r>
            <a:r>
              <a:rPr lang="en" sz="2400" b="1" i="0" u="none" strike="noStrike" cap="none">
                <a:solidFill>
                  <a:srgbClr val="000000"/>
                </a:solidFill>
              </a:rPr>
              <a:t> Model</a:t>
            </a:r>
            <a:r>
              <a:rPr lang="en" sz="2400" b="1"/>
              <a:t> and the HBDI</a:t>
            </a:r>
            <a:r>
              <a:rPr lang="en" sz="2400" b="1" baseline="30000"/>
              <a:t>®</a:t>
            </a:r>
            <a:endParaRPr sz="2400" b="1" i="0" u="none" strike="noStrike" cap="none" baseline="30000">
              <a:solidFill>
                <a:srgbClr val="000000"/>
              </a:solidFill>
            </a:endParaRPr>
          </a:p>
        </p:txBody>
      </p:sp>
      <p:sp>
        <p:nvSpPr>
          <p:cNvPr id="1405" name="Google Shape;1405;g3b500dbf52f_0_933"/>
          <p:cNvSpPr/>
          <p:nvPr/>
        </p:nvSpPr>
        <p:spPr>
          <a:xfrm>
            <a:off x="2124291" y="483745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The four-color, four-quadrant graphic and Whole Brain</a:t>
            </a:r>
            <a:r>
              <a:rPr lang="en" sz="600" b="0" i="0" u="none" strike="noStrike" cap="none" baseline="30000">
                <a:solidFill>
                  <a:schemeClr val="dk1"/>
                </a:solidFill>
                <a:latin typeface="Arial"/>
                <a:ea typeface="Arial"/>
                <a:cs typeface="Arial"/>
                <a:sym typeface="Arial"/>
              </a:rPr>
              <a:t>®</a:t>
            </a:r>
            <a:r>
              <a:rPr lang="en" sz="600" b="0" i="0" u="none" strike="noStrike" cap="none">
                <a:solidFill>
                  <a:schemeClr val="dk1"/>
                </a:solidFill>
                <a:latin typeface="Arial"/>
                <a:ea typeface="Arial"/>
                <a:cs typeface="Arial"/>
                <a:sym typeface="Arial"/>
              </a:rPr>
              <a:t> are registered Trademarks of Herrmann Global, LLC.</a:t>
            </a:r>
            <a:endParaRPr sz="600" b="0" i="0" u="none" strike="noStrike" cap="none">
              <a:solidFill>
                <a:schemeClr val="dk1"/>
              </a:solidFill>
              <a:latin typeface="Arial"/>
              <a:ea typeface="Arial"/>
              <a:cs typeface="Arial"/>
              <a:sym typeface="Arial"/>
            </a:endParaRPr>
          </a:p>
        </p:txBody>
      </p:sp>
      <p:sp>
        <p:nvSpPr>
          <p:cNvPr id="1406" name="Google Shape;1406;g3b500dbf52f_0_933"/>
          <p:cNvSpPr txBox="1"/>
          <p:nvPr/>
        </p:nvSpPr>
        <p:spPr>
          <a:xfrm>
            <a:off x="885606" y="980521"/>
            <a:ext cx="206700" cy="359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2335" b="1" i="0" u="none" strike="noStrike" cap="none">
                <a:solidFill>
                  <a:srgbClr val="2CC3F0"/>
                </a:solidFill>
              </a:rPr>
              <a:t>A</a:t>
            </a:r>
            <a:endParaRPr b="1"/>
          </a:p>
        </p:txBody>
      </p:sp>
      <p:sp>
        <p:nvSpPr>
          <p:cNvPr id="1407" name="Google Shape;1407;g3b500dbf52f_0_933"/>
          <p:cNvSpPr txBox="1"/>
          <p:nvPr/>
        </p:nvSpPr>
        <p:spPr>
          <a:xfrm>
            <a:off x="888136" y="4224320"/>
            <a:ext cx="201600" cy="359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2335" b="1" i="0" u="none" strike="noStrike" cap="none">
                <a:solidFill>
                  <a:srgbClr val="63C084"/>
                </a:solidFill>
              </a:rPr>
              <a:t>B</a:t>
            </a:r>
            <a:endParaRPr b="1"/>
          </a:p>
        </p:txBody>
      </p:sp>
      <p:sp>
        <p:nvSpPr>
          <p:cNvPr id="1408" name="Google Shape;1408;g3b500dbf52f_0_933"/>
          <p:cNvSpPr txBox="1"/>
          <p:nvPr/>
        </p:nvSpPr>
        <p:spPr>
          <a:xfrm>
            <a:off x="8057850" y="4224318"/>
            <a:ext cx="205200" cy="359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2335" b="1" i="0" u="none" strike="noStrike" cap="none">
                <a:solidFill>
                  <a:srgbClr val="EF354E"/>
                </a:solidFill>
              </a:rPr>
              <a:t>C</a:t>
            </a:r>
            <a:endParaRPr b="1"/>
          </a:p>
        </p:txBody>
      </p:sp>
      <p:sp>
        <p:nvSpPr>
          <p:cNvPr id="1409" name="Google Shape;1409;g3b500dbf52f_0_933"/>
          <p:cNvSpPr txBox="1"/>
          <p:nvPr/>
        </p:nvSpPr>
        <p:spPr>
          <a:xfrm>
            <a:off x="8052590" y="980519"/>
            <a:ext cx="215700" cy="359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2335" b="1" i="0" u="none" strike="noStrike" cap="none">
                <a:solidFill>
                  <a:srgbClr val="FFC000"/>
                </a:solidFill>
              </a:rPr>
              <a:t>D</a:t>
            </a:r>
            <a:endParaRPr b="1"/>
          </a:p>
        </p:txBody>
      </p:sp>
      <p:sp>
        <p:nvSpPr>
          <p:cNvPr id="1410" name="Google Shape;1410;g3b500dbf52f_0_933"/>
          <p:cNvSpPr txBox="1"/>
          <p:nvPr/>
        </p:nvSpPr>
        <p:spPr>
          <a:xfrm>
            <a:off x="875697" y="1351089"/>
            <a:ext cx="1309800" cy="10818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 sz="1757" i="0" u="none" strike="noStrike" cap="none">
                <a:solidFill>
                  <a:schemeClr val="dk1"/>
                </a:solidFill>
              </a:rPr>
              <a:t>Logical</a:t>
            </a:r>
            <a:endParaRPr>
              <a:solidFill>
                <a:schemeClr val="dk1"/>
              </a:solidFill>
            </a:endParaRPr>
          </a:p>
          <a:p>
            <a:pPr marL="0" marR="0" lvl="0" indent="0" algn="just" rtl="0">
              <a:lnSpc>
                <a:spcPct val="100000"/>
              </a:lnSpc>
              <a:spcBef>
                <a:spcPts val="0"/>
              </a:spcBef>
              <a:spcAft>
                <a:spcPts val="0"/>
              </a:spcAft>
              <a:buNone/>
            </a:pPr>
            <a:r>
              <a:rPr lang="en" sz="1757" i="0" u="none" strike="noStrike" cap="none">
                <a:solidFill>
                  <a:schemeClr val="dk1"/>
                </a:solidFill>
              </a:rPr>
              <a:t>Analytical</a:t>
            </a:r>
            <a:endParaRPr>
              <a:solidFill>
                <a:schemeClr val="dk1"/>
              </a:solidFill>
            </a:endParaRPr>
          </a:p>
          <a:p>
            <a:pPr marL="0" marR="0" lvl="0" indent="0" algn="just" rtl="0">
              <a:lnSpc>
                <a:spcPct val="100000"/>
              </a:lnSpc>
              <a:spcBef>
                <a:spcPts val="0"/>
              </a:spcBef>
              <a:spcAft>
                <a:spcPts val="0"/>
              </a:spcAft>
              <a:buNone/>
            </a:pPr>
            <a:r>
              <a:rPr lang="en" sz="1757" i="0" u="none" strike="noStrike" cap="none">
                <a:solidFill>
                  <a:schemeClr val="dk1"/>
                </a:solidFill>
              </a:rPr>
              <a:t>Fact-based</a:t>
            </a:r>
            <a:endParaRPr>
              <a:solidFill>
                <a:schemeClr val="dk1"/>
              </a:solidFill>
            </a:endParaRPr>
          </a:p>
          <a:p>
            <a:pPr marL="0" marR="0" lvl="0" indent="0" algn="just" rtl="0">
              <a:lnSpc>
                <a:spcPct val="100000"/>
              </a:lnSpc>
              <a:spcBef>
                <a:spcPts val="0"/>
              </a:spcBef>
              <a:spcAft>
                <a:spcPts val="0"/>
              </a:spcAft>
              <a:buNone/>
            </a:pPr>
            <a:r>
              <a:rPr lang="en" sz="1757" i="0" u="none" strike="noStrike" cap="none">
                <a:solidFill>
                  <a:schemeClr val="dk1"/>
                </a:solidFill>
              </a:rPr>
              <a:t>Quantitative</a:t>
            </a:r>
            <a:endParaRPr>
              <a:solidFill>
                <a:schemeClr val="dk1"/>
              </a:solidFill>
            </a:endParaRPr>
          </a:p>
        </p:txBody>
      </p:sp>
      <p:sp>
        <p:nvSpPr>
          <p:cNvPr id="1411" name="Google Shape;1411;g3b500dbf52f_0_933"/>
          <p:cNvSpPr txBox="1"/>
          <p:nvPr/>
        </p:nvSpPr>
        <p:spPr>
          <a:xfrm>
            <a:off x="888122" y="3142516"/>
            <a:ext cx="1547400" cy="1081800"/>
          </a:xfrm>
          <a:prstGeom prst="rect">
            <a:avLst/>
          </a:prstGeom>
          <a:noFill/>
          <a:ln>
            <a:noFill/>
          </a:ln>
        </p:spPr>
        <p:txBody>
          <a:bodyPr spcFirstLastPara="1" wrap="square" lIns="0" tIns="0" rIns="0" bIns="0" anchor="t" anchorCtr="0">
            <a:spAutoFit/>
          </a:bodyPr>
          <a:lstStyle/>
          <a:p>
            <a:pPr marL="0" marR="0" lvl="0" indent="0" algn="just" rtl="0">
              <a:lnSpc>
                <a:spcPct val="100000"/>
              </a:lnSpc>
              <a:spcBef>
                <a:spcPts val="0"/>
              </a:spcBef>
              <a:spcAft>
                <a:spcPts val="0"/>
              </a:spcAft>
              <a:buNone/>
            </a:pPr>
            <a:r>
              <a:rPr lang="en" sz="1757" i="0" u="none" strike="noStrike" cap="none">
                <a:solidFill>
                  <a:schemeClr val="dk1"/>
                </a:solidFill>
              </a:rPr>
              <a:t>Organized</a:t>
            </a:r>
            <a:endParaRPr>
              <a:solidFill>
                <a:schemeClr val="dk1"/>
              </a:solidFill>
            </a:endParaRPr>
          </a:p>
          <a:p>
            <a:pPr marL="0" marR="0" lvl="0" indent="0" algn="just" rtl="0">
              <a:lnSpc>
                <a:spcPct val="100000"/>
              </a:lnSpc>
              <a:spcBef>
                <a:spcPts val="0"/>
              </a:spcBef>
              <a:spcAft>
                <a:spcPts val="0"/>
              </a:spcAft>
              <a:buNone/>
            </a:pPr>
            <a:r>
              <a:rPr lang="en" sz="1757" i="0" u="none" strike="noStrike" cap="none">
                <a:solidFill>
                  <a:schemeClr val="dk1"/>
                </a:solidFill>
              </a:rPr>
              <a:t>Sequential</a:t>
            </a:r>
            <a:endParaRPr>
              <a:solidFill>
                <a:schemeClr val="dk1"/>
              </a:solidFill>
            </a:endParaRPr>
          </a:p>
          <a:p>
            <a:pPr marL="0" marR="0" lvl="0" indent="0" algn="just" rtl="0">
              <a:lnSpc>
                <a:spcPct val="100000"/>
              </a:lnSpc>
              <a:spcBef>
                <a:spcPts val="0"/>
              </a:spcBef>
              <a:spcAft>
                <a:spcPts val="0"/>
              </a:spcAft>
              <a:buNone/>
            </a:pPr>
            <a:r>
              <a:rPr lang="en" sz="1757" i="0" u="none" strike="noStrike" cap="none">
                <a:solidFill>
                  <a:schemeClr val="dk1"/>
                </a:solidFill>
              </a:rPr>
              <a:t>Planned</a:t>
            </a:r>
            <a:endParaRPr>
              <a:solidFill>
                <a:schemeClr val="dk1"/>
              </a:solidFill>
            </a:endParaRPr>
          </a:p>
          <a:p>
            <a:pPr marL="0" marR="0" lvl="0" indent="0" algn="just" rtl="0">
              <a:lnSpc>
                <a:spcPct val="100000"/>
              </a:lnSpc>
              <a:spcBef>
                <a:spcPts val="0"/>
              </a:spcBef>
              <a:spcAft>
                <a:spcPts val="0"/>
              </a:spcAft>
              <a:buNone/>
            </a:pPr>
            <a:r>
              <a:rPr lang="en" sz="1757" i="0" u="none" strike="noStrike" cap="none">
                <a:solidFill>
                  <a:schemeClr val="dk1"/>
                </a:solidFill>
              </a:rPr>
              <a:t>Detailed</a:t>
            </a:r>
            <a:endParaRPr>
              <a:solidFill>
                <a:schemeClr val="dk1"/>
              </a:solidFill>
            </a:endParaRPr>
          </a:p>
        </p:txBody>
      </p:sp>
      <p:sp>
        <p:nvSpPr>
          <p:cNvPr id="1412" name="Google Shape;1412;g3b500dbf52f_0_933"/>
          <p:cNvSpPr txBox="1"/>
          <p:nvPr/>
        </p:nvSpPr>
        <p:spPr>
          <a:xfrm>
            <a:off x="6645002" y="3142516"/>
            <a:ext cx="1623300" cy="1081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 sz="1757" i="0" u="none" strike="noStrike" cap="none">
                <a:solidFill>
                  <a:schemeClr val="dk1"/>
                </a:solidFill>
              </a:rPr>
              <a:t>Interpersonal</a:t>
            </a:r>
            <a:endParaRPr>
              <a:solidFill>
                <a:schemeClr val="dk1"/>
              </a:solidFill>
            </a:endParaRPr>
          </a:p>
          <a:p>
            <a:pPr marL="0" marR="0" lvl="0" indent="0" algn="r" rtl="0">
              <a:lnSpc>
                <a:spcPct val="100000"/>
              </a:lnSpc>
              <a:spcBef>
                <a:spcPts val="0"/>
              </a:spcBef>
              <a:spcAft>
                <a:spcPts val="0"/>
              </a:spcAft>
              <a:buNone/>
            </a:pPr>
            <a:r>
              <a:rPr lang="en" sz="1757" i="0" u="none" strike="noStrike" cap="none">
                <a:solidFill>
                  <a:schemeClr val="dk1"/>
                </a:solidFill>
              </a:rPr>
              <a:t>Empathic</a:t>
            </a:r>
            <a:endParaRPr>
              <a:solidFill>
                <a:schemeClr val="dk1"/>
              </a:solidFill>
            </a:endParaRPr>
          </a:p>
          <a:p>
            <a:pPr marL="0" marR="0" lvl="0" indent="0" algn="r" rtl="0">
              <a:lnSpc>
                <a:spcPct val="100000"/>
              </a:lnSpc>
              <a:spcBef>
                <a:spcPts val="0"/>
              </a:spcBef>
              <a:spcAft>
                <a:spcPts val="0"/>
              </a:spcAft>
              <a:buNone/>
            </a:pPr>
            <a:r>
              <a:rPr lang="en" sz="1757" i="0" u="none" strike="noStrike" cap="none">
                <a:solidFill>
                  <a:schemeClr val="dk1"/>
                </a:solidFill>
              </a:rPr>
              <a:t>Kinesthetic</a:t>
            </a:r>
            <a:endParaRPr>
              <a:solidFill>
                <a:schemeClr val="dk1"/>
              </a:solidFill>
            </a:endParaRPr>
          </a:p>
          <a:p>
            <a:pPr marL="0" marR="0" lvl="0" indent="0" algn="r" rtl="0">
              <a:lnSpc>
                <a:spcPct val="100000"/>
              </a:lnSpc>
              <a:spcBef>
                <a:spcPts val="0"/>
              </a:spcBef>
              <a:spcAft>
                <a:spcPts val="0"/>
              </a:spcAft>
              <a:buNone/>
            </a:pPr>
            <a:r>
              <a:rPr lang="en" sz="1757" i="0" u="none" strike="noStrike" cap="none">
                <a:solidFill>
                  <a:schemeClr val="dk1"/>
                </a:solidFill>
              </a:rPr>
              <a:t>Emotional</a:t>
            </a:r>
            <a:endParaRPr>
              <a:solidFill>
                <a:schemeClr val="dk1"/>
              </a:solidFill>
            </a:endParaRPr>
          </a:p>
        </p:txBody>
      </p:sp>
      <p:sp>
        <p:nvSpPr>
          <p:cNvPr id="1413" name="Google Shape;1413;g3b500dbf52f_0_933"/>
          <p:cNvSpPr txBox="1"/>
          <p:nvPr/>
        </p:nvSpPr>
        <p:spPr>
          <a:xfrm>
            <a:off x="6883077" y="1337302"/>
            <a:ext cx="1371300" cy="10818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 sz="1757" i="0" u="none" strike="noStrike" cap="none">
                <a:solidFill>
                  <a:schemeClr val="dk1"/>
                </a:solidFill>
              </a:rPr>
              <a:t>Holistic</a:t>
            </a:r>
            <a:endParaRPr>
              <a:solidFill>
                <a:schemeClr val="dk1"/>
              </a:solidFill>
            </a:endParaRPr>
          </a:p>
          <a:p>
            <a:pPr marL="0" marR="0" lvl="0" indent="0" algn="r" rtl="0">
              <a:lnSpc>
                <a:spcPct val="100000"/>
              </a:lnSpc>
              <a:spcBef>
                <a:spcPts val="0"/>
              </a:spcBef>
              <a:spcAft>
                <a:spcPts val="0"/>
              </a:spcAft>
              <a:buNone/>
            </a:pPr>
            <a:r>
              <a:rPr lang="en" sz="1757" i="0" u="none" strike="noStrike" cap="none">
                <a:solidFill>
                  <a:schemeClr val="dk1"/>
                </a:solidFill>
              </a:rPr>
              <a:t>Experimental</a:t>
            </a:r>
            <a:endParaRPr>
              <a:solidFill>
                <a:schemeClr val="dk1"/>
              </a:solidFill>
            </a:endParaRPr>
          </a:p>
          <a:p>
            <a:pPr marL="0" marR="0" lvl="0" indent="0" algn="r" rtl="0">
              <a:lnSpc>
                <a:spcPct val="100000"/>
              </a:lnSpc>
              <a:spcBef>
                <a:spcPts val="0"/>
              </a:spcBef>
              <a:spcAft>
                <a:spcPts val="0"/>
              </a:spcAft>
              <a:buNone/>
            </a:pPr>
            <a:r>
              <a:rPr lang="en" sz="1757" i="0" u="none" strike="noStrike" cap="none">
                <a:solidFill>
                  <a:schemeClr val="dk1"/>
                </a:solidFill>
              </a:rPr>
              <a:t>Integrating</a:t>
            </a:r>
            <a:endParaRPr>
              <a:solidFill>
                <a:schemeClr val="dk1"/>
              </a:solidFill>
            </a:endParaRPr>
          </a:p>
          <a:p>
            <a:pPr marL="0" marR="0" lvl="0" indent="0" algn="r" rtl="0">
              <a:lnSpc>
                <a:spcPct val="100000"/>
              </a:lnSpc>
              <a:spcBef>
                <a:spcPts val="0"/>
              </a:spcBef>
              <a:spcAft>
                <a:spcPts val="0"/>
              </a:spcAft>
              <a:buNone/>
            </a:pPr>
            <a:r>
              <a:rPr lang="en" sz="1757" i="0" u="none" strike="noStrike" cap="none">
                <a:solidFill>
                  <a:schemeClr val="dk1"/>
                </a:solidFill>
              </a:rPr>
              <a:t>Synthesizing</a:t>
            </a:r>
            <a:endParaRPr>
              <a:solidFill>
                <a:schemeClr val="dk1"/>
              </a:solidFill>
            </a:endParaRPr>
          </a:p>
        </p:txBody>
      </p:sp>
      <p:pic>
        <p:nvPicPr>
          <p:cNvPr id="1414" name="Google Shape;1414;g3b500dbf52f_0_933" title="hbdi-results.png"/>
          <p:cNvPicPr preferRelativeResize="0"/>
          <p:nvPr/>
        </p:nvPicPr>
        <p:blipFill>
          <a:blip r:embed="rId5">
            <a:alphaModFix/>
          </a:blip>
          <a:stretch>
            <a:fillRect/>
          </a:stretch>
        </p:blipFill>
        <p:spPr>
          <a:xfrm>
            <a:off x="2839487" y="1065591"/>
            <a:ext cx="3401563" cy="34015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4"/>
          <p:cNvSpPr/>
          <p:nvPr/>
        </p:nvSpPr>
        <p:spPr>
          <a:xfrm>
            <a:off x="1119150" y="190500"/>
            <a:ext cx="6905700" cy="4500900"/>
          </a:xfrm>
          <a:prstGeom prst="rect">
            <a:avLst/>
          </a:prstGeom>
          <a:solidFill>
            <a:schemeClr val="accent3"/>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libri"/>
              <a:ea typeface="Calibri"/>
              <a:cs typeface="Calibri"/>
              <a:sym typeface="Calibri"/>
            </a:endParaRPr>
          </a:p>
        </p:txBody>
      </p:sp>
      <p:grpSp>
        <p:nvGrpSpPr>
          <p:cNvPr id="1420" name="Google Shape;1420;p14"/>
          <p:cNvGrpSpPr/>
          <p:nvPr/>
        </p:nvGrpSpPr>
        <p:grpSpPr>
          <a:xfrm>
            <a:off x="1749875" y="258525"/>
            <a:ext cx="5742775" cy="4382375"/>
            <a:chOff x="1749875" y="258525"/>
            <a:chExt cx="5742775" cy="4382375"/>
          </a:xfrm>
        </p:grpSpPr>
        <p:pic>
          <p:nvPicPr>
            <p:cNvPr id="1421" name="Google Shape;1421;p14" descr="N:\picturama\Cartoons\VPsincerity.gif"/>
            <p:cNvPicPr preferRelativeResize="0"/>
            <p:nvPr/>
          </p:nvPicPr>
          <p:blipFill rotWithShape="1">
            <a:blip r:embed="rId3">
              <a:alphaModFix/>
            </a:blip>
            <a:srcRect b="6855"/>
            <a:stretch/>
          </p:blipFill>
          <p:spPr>
            <a:xfrm>
              <a:off x="1749875" y="258530"/>
              <a:ext cx="5634474" cy="4382370"/>
            </a:xfrm>
            <a:prstGeom prst="rect">
              <a:avLst/>
            </a:prstGeom>
            <a:noFill/>
            <a:ln>
              <a:noFill/>
            </a:ln>
          </p:spPr>
        </p:pic>
        <p:sp>
          <p:nvSpPr>
            <p:cNvPr id="1422" name="Google Shape;1422;p14"/>
            <p:cNvSpPr/>
            <p:nvPr/>
          </p:nvSpPr>
          <p:spPr>
            <a:xfrm>
              <a:off x="5167275" y="258525"/>
              <a:ext cx="2057400" cy="1314600"/>
            </a:xfrm>
            <a:prstGeom prst="wedgeEllipseCallout">
              <a:avLst>
                <a:gd name="adj1" fmla="val 2083"/>
                <a:gd name="adj2" fmla="val 56977"/>
              </a:avLst>
            </a:prstGeom>
            <a:solidFill>
              <a:schemeClr val="lt1"/>
            </a:solidFill>
            <a:ln w="9525" cap="flat" cmpd="sng">
              <a:solidFill>
                <a:schemeClr val="dk1"/>
              </a:solidFill>
              <a:prstDash val="solid"/>
              <a:miter lim="800000"/>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p:txBody>
        </p:sp>
        <p:sp>
          <p:nvSpPr>
            <p:cNvPr id="1423" name="Google Shape;1423;p14"/>
            <p:cNvSpPr txBox="1"/>
            <p:nvPr/>
          </p:nvSpPr>
          <p:spPr>
            <a:xfrm>
              <a:off x="5112386" y="557931"/>
              <a:ext cx="2167200" cy="7158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400" b="1" i="1" u="none" strike="noStrike" cap="none">
                  <a:solidFill>
                    <a:schemeClr val="dk1"/>
                  </a:solidFill>
                  <a:latin typeface="Arial"/>
                  <a:ea typeface="Arial"/>
                  <a:cs typeface="Arial"/>
                  <a:sym typeface="Arial"/>
                </a:rPr>
                <a:t>Oh! That was a </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 sz="1400" b="1" i="1" u="none" strike="noStrike" cap="none">
                  <a:solidFill>
                    <a:schemeClr val="dk1"/>
                  </a:solidFill>
                  <a:latin typeface="Arial"/>
                  <a:ea typeface="Arial"/>
                  <a:cs typeface="Arial"/>
                  <a:sym typeface="Arial"/>
                </a:rPr>
                <a:t>wonderful report Bob!</a:t>
              </a: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 sz="1400" b="1" i="1" u="none" strike="noStrike" cap="none">
                  <a:solidFill>
                    <a:schemeClr val="dk1"/>
                  </a:solidFill>
                  <a:latin typeface="Arial"/>
                  <a:ea typeface="Arial"/>
                  <a:cs typeface="Arial"/>
                  <a:sym typeface="Arial"/>
                </a:rPr>
                <a:t>A wonderful report!</a:t>
              </a:r>
              <a:endParaRPr sz="800" b="0" i="0" u="none" strike="noStrike" cap="none">
                <a:solidFill>
                  <a:srgbClr val="000000"/>
                </a:solidFill>
                <a:latin typeface="Arial"/>
                <a:ea typeface="Arial"/>
                <a:cs typeface="Arial"/>
                <a:sym typeface="Arial"/>
              </a:endParaRPr>
            </a:p>
          </p:txBody>
        </p:sp>
        <p:sp>
          <p:nvSpPr>
            <p:cNvPr id="1424" name="Google Shape;1424;p14"/>
            <p:cNvSpPr txBox="1"/>
            <p:nvPr/>
          </p:nvSpPr>
          <p:spPr>
            <a:xfrm>
              <a:off x="4471950" y="4171399"/>
              <a:ext cx="3020700" cy="469500"/>
            </a:xfrm>
            <a:prstGeom prst="rect">
              <a:avLst/>
            </a:prstGeom>
            <a:solidFill>
              <a:schemeClr val="lt1"/>
            </a:solidFill>
            <a:ln w="38100" cap="flat" cmpd="sng">
              <a:solidFill>
                <a:schemeClr val="dk1"/>
              </a:solidFill>
              <a:prstDash val="solid"/>
              <a:miter lim="800000"/>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dk1"/>
                  </a:solidFill>
                  <a:latin typeface="Arial"/>
                  <a:ea typeface="Arial"/>
                  <a:cs typeface="Arial"/>
                  <a:sym typeface="Arial"/>
                </a:rPr>
                <a:t>THE VICE-PRESIDENT </a:t>
              </a:r>
              <a:endParaRPr sz="7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chemeClr val="dk1"/>
                  </a:solidFill>
                  <a:latin typeface="Arial"/>
                  <a:ea typeface="Arial"/>
                  <a:cs typeface="Arial"/>
                  <a:sym typeface="Arial"/>
                </a:rPr>
                <a:t>IN CHARGE OF ENTHUSIASM</a:t>
              </a:r>
              <a:endParaRPr sz="700" b="0" i="0" u="none" strike="noStrike" cap="none">
                <a:solidFill>
                  <a:srgbClr val="000000"/>
                </a:solidFill>
                <a:latin typeface="Arial"/>
                <a:ea typeface="Arial"/>
                <a:cs typeface="Arial"/>
                <a:sym typeface="Arial"/>
              </a:endParaRPr>
            </a:p>
          </p:txBody>
        </p:sp>
      </p:grpSp>
      <p:sp>
        <p:nvSpPr>
          <p:cNvPr id="1425" name="Google Shape;1425;p14"/>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15"/>
          <p:cNvSpPr/>
          <p:nvPr/>
        </p:nvSpPr>
        <p:spPr>
          <a:xfrm>
            <a:off x="1181100" y="209550"/>
            <a:ext cx="6781800" cy="4539600"/>
          </a:xfrm>
          <a:prstGeom prst="rect">
            <a:avLst/>
          </a:prstGeom>
          <a:solidFill>
            <a:schemeClr val="accent2"/>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libri"/>
              <a:ea typeface="Calibri"/>
              <a:cs typeface="Calibri"/>
              <a:sym typeface="Calibri"/>
            </a:endParaRPr>
          </a:p>
        </p:txBody>
      </p:sp>
      <p:grpSp>
        <p:nvGrpSpPr>
          <p:cNvPr id="1431" name="Google Shape;1431;p15"/>
          <p:cNvGrpSpPr/>
          <p:nvPr/>
        </p:nvGrpSpPr>
        <p:grpSpPr>
          <a:xfrm>
            <a:off x="2305050" y="290600"/>
            <a:ext cx="4533900" cy="4458491"/>
            <a:chOff x="2305050" y="290600"/>
            <a:chExt cx="4533900" cy="4458491"/>
          </a:xfrm>
        </p:grpSpPr>
        <p:sp>
          <p:nvSpPr>
            <p:cNvPr id="1432" name="Google Shape;1432;p15"/>
            <p:cNvSpPr/>
            <p:nvPr/>
          </p:nvSpPr>
          <p:spPr>
            <a:xfrm>
              <a:off x="2305050" y="290600"/>
              <a:ext cx="4533900" cy="4354800"/>
            </a:xfrm>
            <a:prstGeom prst="rect">
              <a:avLst/>
            </a:prstGeom>
            <a:solidFill>
              <a:srgbClr val="7F7F7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33" name="Google Shape;1433;p15"/>
            <p:cNvPicPr preferRelativeResize="0"/>
            <p:nvPr/>
          </p:nvPicPr>
          <p:blipFill rotWithShape="1">
            <a:blip r:embed="rId3">
              <a:alphaModFix/>
            </a:blip>
            <a:srcRect/>
            <a:stretch/>
          </p:blipFill>
          <p:spPr>
            <a:xfrm>
              <a:off x="2391400" y="394413"/>
              <a:ext cx="4361200" cy="4354678"/>
            </a:xfrm>
            <a:prstGeom prst="rect">
              <a:avLst/>
            </a:prstGeom>
            <a:noFill/>
            <a:ln>
              <a:noFill/>
            </a:ln>
          </p:spPr>
        </p:pic>
      </p:grpSp>
      <p:sp>
        <p:nvSpPr>
          <p:cNvPr id="1434" name="Google Shape;1434;p15"/>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16"/>
          <p:cNvSpPr/>
          <p:nvPr/>
        </p:nvSpPr>
        <p:spPr>
          <a:xfrm>
            <a:off x="1200150" y="238200"/>
            <a:ext cx="6743700" cy="4514700"/>
          </a:xfrm>
          <a:prstGeom prst="rect">
            <a:avLst/>
          </a:prstGeom>
          <a:solidFill>
            <a:schemeClr val="accen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libri"/>
              <a:ea typeface="Calibri"/>
              <a:cs typeface="Calibri"/>
              <a:sym typeface="Calibri"/>
            </a:endParaRPr>
          </a:p>
        </p:txBody>
      </p:sp>
      <p:sp>
        <p:nvSpPr>
          <p:cNvPr id="1440" name="Google Shape;1440;p16"/>
          <p:cNvSpPr txBox="1"/>
          <p:nvPr/>
        </p:nvSpPr>
        <p:spPr>
          <a:xfrm>
            <a:off x="2699781" y="1239601"/>
            <a:ext cx="4080000" cy="300000"/>
          </a:xfrm>
          <a:prstGeom prst="rect">
            <a:avLst/>
          </a:prstGeom>
          <a:noFill/>
          <a:ln>
            <a:noFill/>
          </a:ln>
        </p:spPr>
        <p:txBody>
          <a:bodyPr spcFirstLastPara="1" wrap="square" lIns="68550" tIns="34275" rIns="68550" bIns="3427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Times New Roman"/>
              <a:ea typeface="Times New Roman"/>
              <a:cs typeface="Times New Roman"/>
              <a:sym typeface="Times New Roman"/>
            </a:endParaRPr>
          </a:p>
        </p:txBody>
      </p:sp>
      <p:grpSp>
        <p:nvGrpSpPr>
          <p:cNvPr id="1441" name="Google Shape;1441;p16"/>
          <p:cNvGrpSpPr/>
          <p:nvPr/>
        </p:nvGrpSpPr>
        <p:grpSpPr>
          <a:xfrm>
            <a:off x="1857300" y="476250"/>
            <a:ext cx="5429400" cy="3936825"/>
            <a:chOff x="1857300" y="476250"/>
            <a:chExt cx="5429400" cy="3936825"/>
          </a:xfrm>
        </p:grpSpPr>
        <p:sp>
          <p:nvSpPr>
            <p:cNvPr id="1442" name="Google Shape;1442;p16"/>
            <p:cNvSpPr/>
            <p:nvPr/>
          </p:nvSpPr>
          <p:spPr>
            <a:xfrm>
              <a:off x="1857300" y="476250"/>
              <a:ext cx="5429400" cy="3825300"/>
            </a:xfrm>
            <a:prstGeom prst="wedgeEllipseCallout">
              <a:avLst>
                <a:gd name="adj1" fmla="val -42185"/>
                <a:gd name="adj2" fmla="val 61019"/>
              </a:avLst>
            </a:prstGeom>
            <a:solidFill>
              <a:schemeClr val="lt1"/>
            </a:solidFill>
            <a:ln w="57150" cap="flat" cmpd="sng">
              <a:solidFill>
                <a:schemeClr val="dk1"/>
              </a:solidFill>
              <a:prstDash val="solid"/>
              <a:miter lim="800000"/>
              <a:headEnd type="none" w="sm" len="sm"/>
              <a:tailEnd type="none" w="sm" len="sm"/>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p:txBody>
        </p:sp>
        <p:grpSp>
          <p:nvGrpSpPr>
            <p:cNvPr id="1443" name="Google Shape;1443;p16"/>
            <p:cNvGrpSpPr/>
            <p:nvPr/>
          </p:nvGrpSpPr>
          <p:grpSpPr>
            <a:xfrm>
              <a:off x="2517438" y="1810410"/>
              <a:ext cx="4387920" cy="2602665"/>
              <a:chOff x="574" y="1270"/>
              <a:chExt cx="4500" cy="2482"/>
            </a:xfrm>
          </p:grpSpPr>
          <p:pic>
            <p:nvPicPr>
              <p:cNvPr id="1444" name="Google Shape;1444;p16"/>
              <p:cNvPicPr preferRelativeResize="0"/>
              <p:nvPr/>
            </p:nvPicPr>
            <p:blipFill rotWithShape="1">
              <a:blip r:embed="rId3">
                <a:alphaModFix/>
              </a:blip>
              <a:srcRect/>
              <a:stretch/>
            </p:blipFill>
            <p:spPr>
              <a:xfrm>
                <a:off x="1544" y="2089"/>
                <a:ext cx="2954" cy="1663"/>
              </a:xfrm>
              <a:prstGeom prst="rect">
                <a:avLst/>
              </a:prstGeom>
              <a:noFill/>
              <a:ln>
                <a:noFill/>
              </a:ln>
            </p:spPr>
          </p:pic>
          <p:sp>
            <p:nvSpPr>
              <p:cNvPr id="1445" name="Google Shape;1445;p16"/>
              <p:cNvSpPr txBox="1"/>
              <p:nvPr/>
            </p:nvSpPr>
            <p:spPr>
              <a:xfrm>
                <a:off x="574" y="1270"/>
                <a:ext cx="4500" cy="1200"/>
              </a:xfrm>
              <a:prstGeom prst="rect">
                <a:avLst/>
              </a:prstGeom>
              <a:noFill/>
              <a:ln>
                <a:noFill/>
              </a:ln>
            </p:spPr>
            <p:txBody>
              <a:bodyPr spcFirstLastPara="1" wrap="square" lIns="60500" tIns="30250" rIns="60500" bIns="3025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rPr>
                  <a:t>All Others Must Have</a:t>
                </a:r>
                <a:endParaRPr sz="700" i="0" u="none" strike="noStrike" cap="none">
                  <a:solidFill>
                    <a:srgbClr val="000000"/>
                  </a:solidFill>
                </a:endParaRPr>
              </a:p>
            </p:txBody>
          </p:sp>
        </p:grpSp>
        <p:sp>
          <p:nvSpPr>
            <p:cNvPr id="1446" name="Google Shape;1446;p16"/>
            <p:cNvSpPr txBox="1"/>
            <p:nvPr/>
          </p:nvSpPr>
          <p:spPr>
            <a:xfrm>
              <a:off x="2855282" y="640227"/>
              <a:ext cx="3586200" cy="12699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4500"/>
                <a:buFont typeface="Arial"/>
                <a:buNone/>
              </a:pPr>
              <a:r>
                <a:rPr lang="en" sz="3900" b="1" i="0" u="none" strike="noStrike" cap="none">
                  <a:solidFill>
                    <a:schemeClr val="dk1"/>
                  </a:solidFill>
                </a:rPr>
                <a:t>In God We Trust…</a:t>
              </a:r>
              <a:endParaRPr sz="300" i="0" u="none" strike="noStrike" cap="none">
                <a:solidFill>
                  <a:srgbClr val="000000"/>
                </a:solidFill>
              </a:endParaRPr>
            </a:p>
          </p:txBody>
        </p:sp>
      </p:grpSp>
      <p:sp>
        <p:nvSpPr>
          <p:cNvPr id="1447" name="Google Shape;1447;p16"/>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Google Shape;1452;p17"/>
          <p:cNvSpPr/>
          <p:nvPr/>
        </p:nvSpPr>
        <p:spPr>
          <a:xfrm>
            <a:off x="1262100" y="285750"/>
            <a:ext cx="6749700" cy="4400700"/>
          </a:xfrm>
          <a:prstGeom prst="rect">
            <a:avLst/>
          </a:prstGeom>
          <a:solidFill>
            <a:schemeClr val="accent4"/>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libri"/>
              <a:ea typeface="Calibri"/>
              <a:cs typeface="Calibri"/>
              <a:sym typeface="Calibri"/>
            </a:endParaRPr>
          </a:p>
        </p:txBody>
      </p:sp>
      <p:pic>
        <p:nvPicPr>
          <p:cNvPr id="1453" name="Google Shape;1453;p17" descr="C:\Users\Ann\Documents\WBBB\Cartoons\Selected Cartoons\ch 4 or 5.gif"/>
          <p:cNvPicPr preferRelativeResize="0"/>
          <p:nvPr/>
        </p:nvPicPr>
        <p:blipFill rotWithShape="1">
          <a:blip r:embed="rId3">
            <a:alphaModFix/>
          </a:blip>
          <a:srcRect/>
          <a:stretch/>
        </p:blipFill>
        <p:spPr>
          <a:xfrm>
            <a:off x="1969001" y="375151"/>
            <a:ext cx="5206000" cy="4196850"/>
          </a:xfrm>
          <a:prstGeom prst="rect">
            <a:avLst/>
          </a:prstGeom>
          <a:noFill/>
          <a:ln>
            <a:noFill/>
          </a:ln>
        </p:spPr>
      </p:pic>
      <p:sp>
        <p:nvSpPr>
          <p:cNvPr id="1454" name="Google Shape;1454;p17"/>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58"/>
        <p:cNvGrpSpPr/>
        <p:nvPr/>
      </p:nvGrpSpPr>
      <p:grpSpPr>
        <a:xfrm>
          <a:off x="0" y="0"/>
          <a:ext cx="0" cy="0"/>
          <a:chOff x="0" y="0"/>
          <a:chExt cx="0" cy="0"/>
        </a:xfrm>
      </p:grpSpPr>
      <p:pic>
        <p:nvPicPr>
          <p:cNvPr id="1459" name="Google Shape;1459;p18"/>
          <p:cNvPicPr preferRelativeResize="0"/>
          <p:nvPr/>
        </p:nvPicPr>
        <p:blipFill rotWithShape="1">
          <a:blip r:embed="rId3">
            <a:alphaModFix amt="37000"/>
          </a:blip>
          <a:srcRect/>
          <a:stretch/>
        </p:blipFill>
        <p:spPr>
          <a:xfrm>
            <a:off x="2266950" y="266700"/>
            <a:ext cx="4610100" cy="4610100"/>
          </a:xfrm>
          <a:prstGeom prst="rect">
            <a:avLst/>
          </a:prstGeom>
          <a:noFill/>
          <a:ln>
            <a:noFill/>
          </a:ln>
        </p:spPr>
      </p:pic>
      <p:sp>
        <p:nvSpPr>
          <p:cNvPr id="1460" name="Google Shape;1460;p18"/>
          <p:cNvSpPr txBox="1"/>
          <p:nvPr/>
        </p:nvSpPr>
        <p:spPr>
          <a:xfrm>
            <a:off x="2319900" y="1912950"/>
            <a:ext cx="4504200" cy="13176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4600"/>
              <a:buFont typeface="Arial"/>
              <a:buNone/>
            </a:pPr>
            <a:r>
              <a:rPr lang="en" sz="4600" b="1" i="0" u="none" strike="noStrike" cap="none">
                <a:solidFill>
                  <a:schemeClr val="dk2"/>
                </a:solidFill>
                <a:latin typeface="Arial"/>
                <a:ea typeface="Arial"/>
                <a:cs typeface="Arial"/>
                <a:sym typeface="Arial"/>
              </a:rPr>
              <a:t>Share </a:t>
            </a:r>
            <a:br>
              <a:rPr lang="en" sz="4600" b="1" i="0" u="none" strike="noStrike" cap="none">
                <a:solidFill>
                  <a:schemeClr val="dk2"/>
                </a:solidFill>
                <a:latin typeface="Arial"/>
                <a:ea typeface="Arial"/>
                <a:cs typeface="Arial"/>
                <a:sym typeface="Arial"/>
              </a:rPr>
            </a:br>
            <a:r>
              <a:rPr lang="en" sz="4600" b="1" i="0" u="none" strike="noStrike" cap="none">
                <a:solidFill>
                  <a:schemeClr val="dk2"/>
                </a:solidFill>
                <a:latin typeface="Arial"/>
                <a:ea typeface="Arial"/>
                <a:cs typeface="Arial"/>
                <a:sym typeface="Arial"/>
              </a:rPr>
              <a:t>“About Me”</a:t>
            </a:r>
            <a:endParaRPr sz="4600" b="1" i="0" u="none" strike="noStrike" cap="none">
              <a:solidFill>
                <a:schemeClr val="dk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22"/>
          <p:cNvSpPr txBox="1"/>
          <p:nvPr/>
        </p:nvSpPr>
        <p:spPr>
          <a:xfrm>
            <a:off x="175902" y="263400"/>
            <a:ext cx="7092900" cy="48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0000"/>
              </a:buClr>
              <a:buSzPts val="9300"/>
              <a:buFont typeface="Arial"/>
              <a:buNone/>
            </a:pPr>
            <a:r>
              <a:rPr lang="en" sz="2400" b="1" i="0" u="none" strike="noStrike" cap="none">
                <a:solidFill>
                  <a:schemeClr val="dk1"/>
                </a:solidFill>
                <a:latin typeface="Arial"/>
                <a:ea typeface="Arial"/>
                <a:cs typeface="Arial"/>
                <a:sym typeface="Arial"/>
              </a:rPr>
              <a:t>Reading the HBDI</a:t>
            </a:r>
            <a:r>
              <a:rPr lang="en" sz="2400" b="1" i="0" u="none" strike="noStrike" cap="none" baseline="30000">
                <a:solidFill>
                  <a:schemeClr val="dk1"/>
                </a:solidFill>
                <a:latin typeface="Arial"/>
                <a:ea typeface="Arial"/>
                <a:cs typeface="Arial"/>
                <a:sym typeface="Arial"/>
              </a:rPr>
              <a:t>®</a:t>
            </a:r>
            <a:r>
              <a:rPr lang="en" sz="2400" b="1" i="0" u="none" strike="noStrike" cap="none">
                <a:solidFill>
                  <a:schemeClr val="dk1"/>
                </a:solidFill>
                <a:latin typeface="Arial"/>
                <a:ea typeface="Arial"/>
                <a:cs typeface="Arial"/>
                <a:sym typeface="Arial"/>
              </a:rPr>
              <a:t> Profile Preference Code </a:t>
            </a:r>
            <a:endParaRPr sz="2400" b="0" i="0" u="none" strike="noStrike" cap="none">
              <a:solidFill>
                <a:schemeClr val="dk1"/>
              </a:solidFill>
              <a:latin typeface="Arial"/>
              <a:ea typeface="Arial"/>
              <a:cs typeface="Arial"/>
              <a:sym typeface="Arial"/>
            </a:endParaRPr>
          </a:p>
        </p:txBody>
      </p:sp>
      <p:pic>
        <p:nvPicPr>
          <p:cNvPr id="1467" name="Google Shape;1467;p22" title="Individual HBDI Sample Herrmann Example.png"/>
          <p:cNvPicPr preferRelativeResize="0"/>
          <p:nvPr/>
        </p:nvPicPr>
        <p:blipFill rotWithShape="1">
          <a:blip r:embed="rId3">
            <a:alphaModFix/>
          </a:blip>
          <a:srcRect l="25569" t="16987" r="34934" b="70907"/>
          <a:stretch/>
        </p:blipFill>
        <p:spPr>
          <a:xfrm>
            <a:off x="5728150" y="2099223"/>
            <a:ext cx="2915949" cy="1156301"/>
          </a:xfrm>
          <a:prstGeom prst="rect">
            <a:avLst/>
          </a:prstGeom>
          <a:noFill/>
          <a:ln>
            <a:noFill/>
          </a:ln>
        </p:spPr>
      </p:pic>
      <p:pic>
        <p:nvPicPr>
          <p:cNvPr id="1468" name="Google Shape;1468;p22" title="Individual HBDI Sample Herrmann Example.png"/>
          <p:cNvPicPr preferRelativeResize="0"/>
          <p:nvPr/>
        </p:nvPicPr>
        <p:blipFill rotWithShape="1">
          <a:blip r:embed="rId3">
            <a:alphaModFix/>
          </a:blip>
          <a:srcRect l="12663" t="32314" r="12626" b="17241"/>
          <a:stretch/>
        </p:blipFill>
        <p:spPr>
          <a:xfrm>
            <a:off x="1935400" y="1050488"/>
            <a:ext cx="3657601" cy="3194926"/>
          </a:xfrm>
          <a:prstGeom prst="rect">
            <a:avLst/>
          </a:prstGeom>
          <a:noFill/>
          <a:ln>
            <a:noFill/>
          </a:ln>
        </p:spPr>
      </p:pic>
      <p:sp>
        <p:nvSpPr>
          <p:cNvPr id="1469" name="Google Shape;1469;p2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19</a:t>
            </a:fld>
            <a:endParaRPr/>
          </a:p>
        </p:txBody>
      </p:sp>
      <p:sp>
        <p:nvSpPr>
          <p:cNvPr id="1470" name="Google Shape;1470;p22"/>
          <p:cNvSpPr/>
          <p:nvPr/>
        </p:nvSpPr>
        <p:spPr>
          <a:xfrm>
            <a:off x="2124291" y="483745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The four-color, four-quadrant graphic and Whole Brain</a:t>
            </a:r>
            <a:r>
              <a:rPr lang="en" sz="600" b="0" i="0" u="none" strike="noStrike" cap="none" baseline="30000">
                <a:solidFill>
                  <a:schemeClr val="dk1"/>
                </a:solidFill>
                <a:latin typeface="Arial"/>
                <a:ea typeface="Arial"/>
                <a:cs typeface="Arial"/>
                <a:sym typeface="Arial"/>
              </a:rPr>
              <a:t>®</a:t>
            </a:r>
            <a:r>
              <a:rPr lang="en" sz="600" b="0" i="0" u="none" strike="noStrike" cap="none">
                <a:solidFill>
                  <a:schemeClr val="dk1"/>
                </a:solidFill>
                <a:latin typeface="Arial"/>
                <a:ea typeface="Arial"/>
                <a:cs typeface="Arial"/>
                <a:sym typeface="Arial"/>
              </a:rPr>
              <a:t> are registered Trademarks of Herrmann Global, LLC.</a:t>
            </a:r>
            <a:endParaRPr sz="600" b="0" i="0" u="none" strike="noStrike" cap="none">
              <a:solidFill>
                <a:schemeClr val="dk1"/>
              </a:solidFill>
              <a:latin typeface="Arial"/>
              <a:ea typeface="Arial"/>
              <a:cs typeface="Arial"/>
              <a:sym typeface="Arial"/>
            </a:endParaRPr>
          </a:p>
        </p:txBody>
      </p:sp>
      <p:grpSp>
        <p:nvGrpSpPr>
          <p:cNvPr id="1471" name="Google Shape;1471;p22"/>
          <p:cNvGrpSpPr/>
          <p:nvPr/>
        </p:nvGrpSpPr>
        <p:grpSpPr>
          <a:xfrm>
            <a:off x="519904" y="2461040"/>
            <a:ext cx="2929098" cy="276900"/>
            <a:chOff x="1607179" y="2979652"/>
            <a:chExt cx="2929098" cy="276900"/>
          </a:xfrm>
        </p:grpSpPr>
        <p:sp>
          <p:nvSpPr>
            <p:cNvPr id="1472" name="Google Shape;1472;p22"/>
            <p:cNvSpPr txBox="1"/>
            <p:nvPr/>
          </p:nvSpPr>
          <p:spPr>
            <a:xfrm flipH="1">
              <a:off x="1607179" y="2979652"/>
              <a:ext cx="1566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dirty="0">
                  <a:solidFill>
                    <a:schemeClr val="dk1"/>
                  </a:solidFill>
                  <a:latin typeface="Arial"/>
                  <a:ea typeface="Arial"/>
                  <a:cs typeface="Arial"/>
                  <a:sym typeface="Arial"/>
                </a:rPr>
                <a:t>             </a:t>
              </a:r>
              <a:r>
                <a:rPr lang="en" sz="600" b="1" i="0" u="none" strike="noStrike" cap="none" dirty="0">
                  <a:solidFill>
                    <a:schemeClr val="dk1"/>
                  </a:solidFill>
                  <a:latin typeface="Arial"/>
                  <a:ea typeface="Arial"/>
                  <a:cs typeface="Arial"/>
                  <a:sym typeface="Arial"/>
                </a:rPr>
                <a:t> </a:t>
              </a:r>
              <a:r>
                <a:rPr lang="en" sz="1200" b="1" i="0" u="none" strike="noStrike" cap="none" dirty="0">
                  <a:solidFill>
                    <a:schemeClr val="dk1"/>
                  </a:solidFill>
                  <a:latin typeface="Arial"/>
                  <a:ea typeface="Arial"/>
                  <a:cs typeface="Arial"/>
                  <a:sym typeface="Arial"/>
                </a:rPr>
                <a:t>LOW   3</a:t>
              </a:r>
              <a:endParaRPr sz="1200" b="0" i="0" u="none" strike="noStrike" cap="none" dirty="0">
                <a:solidFill>
                  <a:schemeClr val="dk1"/>
                </a:solidFill>
                <a:latin typeface="Arial"/>
                <a:ea typeface="Arial"/>
                <a:cs typeface="Arial"/>
                <a:sym typeface="Arial"/>
              </a:endParaRPr>
            </a:p>
          </p:txBody>
        </p:sp>
        <p:cxnSp>
          <p:nvCxnSpPr>
            <p:cNvPr id="1473" name="Google Shape;1473;p22"/>
            <p:cNvCxnSpPr/>
            <p:nvPr/>
          </p:nvCxnSpPr>
          <p:spPr>
            <a:xfrm>
              <a:off x="3208177" y="3117164"/>
              <a:ext cx="1328100" cy="0"/>
            </a:xfrm>
            <a:prstGeom prst="straightConnector1">
              <a:avLst/>
            </a:prstGeom>
            <a:noFill/>
            <a:ln w="38100" cap="flat" cmpd="sng">
              <a:solidFill>
                <a:schemeClr val="dk1"/>
              </a:solidFill>
              <a:prstDash val="solid"/>
              <a:round/>
              <a:headEnd type="none" w="sm" len="sm"/>
              <a:tailEnd type="triangle" w="med" len="med"/>
            </a:ln>
          </p:spPr>
        </p:cxnSp>
      </p:grpSp>
      <p:grpSp>
        <p:nvGrpSpPr>
          <p:cNvPr id="1474" name="Google Shape;1474;p22"/>
          <p:cNvGrpSpPr/>
          <p:nvPr/>
        </p:nvGrpSpPr>
        <p:grpSpPr>
          <a:xfrm>
            <a:off x="-128908" y="2214607"/>
            <a:ext cx="3330032" cy="276900"/>
            <a:chOff x="958367" y="2733220"/>
            <a:chExt cx="3330032" cy="276900"/>
          </a:xfrm>
        </p:grpSpPr>
        <p:sp>
          <p:nvSpPr>
            <p:cNvPr id="1475" name="Google Shape;1475;p22"/>
            <p:cNvSpPr txBox="1"/>
            <p:nvPr/>
          </p:nvSpPr>
          <p:spPr>
            <a:xfrm flipH="1">
              <a:off x="958367" y="2733220"/>
              <a:ext cx="2132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200"/>
                <a:buFont typeface="Arial"/>
                <a:buNone/>
              </a:pPr>
              <a:r>
                <a:rPr lang="en" sz="1200" b="1" i="0" u="none" strike="noStrike" cap="none" dirty="0">
                  <a:solidFill>
                    <a:schemeClr val="dk1"/>
                  </a:solidFill>
                  <a:latin typeface="Arial"/>
                  <a:ea typeface="Arial"/>
                  <a:cs typeface="Arial"/>
                  <a:sym typeface="Arial"/>
                </a:rPr>
                <a:t>             INTERMEDIATE   2</a:t>
              </a:r>
              <a:endParaRPr sz="1200" b="0" i="0" u="none" strike="noStrike" cap="none" dirty="0">
                <a:solidFill>
                  <a:schemeClr val="dk1"/>
                </a:solidFill>
                <a:latin typeface="Arial"/>
                <a:ea typeface="Arial"/>
                <a:cs typeface="Arial"/>
                <a:sym typeface="Arial"/>
              </a:endParaRPr>
            </a:p>
          </p:txBody>
        </p:sp>
        <p:cxnSp>
          <p:nvCxnSpPr>
            <p:cNvPr id="1476" name="Google Shape;1476;p22"/>
            <p:cNvCxnSpPr/>
            <p:nvPr/>
          </p:nvCxnSpPr>
          <p:spPr>
            <a:xfrm>
              <a:off x="3208099" y="2887448"/>
              <a:ext cx="1080300" cy="0"/>
            </a:xfrm>
            <a:prstGeom prst="straightConnector1">
              <a:avLst/>
            </a:prstGeom>
            <a:noFill/>
            <a:ln w="38100" cap="flat" cmpd="sng">
              <a:solidFill>
                <a:schemeClr val="dk1"/>
              </a:solidFill>
              <a:prstDash val="solid"/>
              <a:round/>
              <a:headEnd type="none" w="sm" len="sm"/>
              <a:tailEnd type="triangle" w="med" len="med"/>
            </a:ln>
          </p:spPr>
        </p:cxnSp>
      </p:grpSp>
      <p:grpSp>
        <p:nvGrpSpPr>
          <p:cNvPr id="1477" name="Google Shape;1477;p22"/>
          <p:cNvGrpSpPr/>
          <p:nvPr/>
        </p:nvGrpSpPr>
        <p:grpSpPr>
          <a:xfrm>
            <a:off x="-10620" y="1736063"/>
            <a:ext cx="2792869" cy="276900"/>
            <a:chOff x="1076655" y="2254675"/>
            <a:chExt cx="2792869" cy="276900"/>
          </a:xfrm>
        </p:grpSpPr>
        <p:sp>
          <p:nvSpPr>
            <p:cNvPr id="1478" name="Google Shape;1478;p22"/>
            <p:cNvSpPr txBox="1"/>
            <p:nvPr/>
          </p:nvSpPr>
          <p:spPr>
            <a:xfrm>
              <a:off x="1076655" y="2254675"/>
              <a:ext cx="2070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           VERY STRONG   1+ </a:t>
              </a:r>
              <a:endParaRPr sz="1200" b="0" i="0" u="none" strike="noStrike" cap="none">
                <a:solidFill>
                  <a:schemeClr val="dk1"/>
                </a:solidFill>
                <a:latin typeface="Arial"/>
                <a:ea typeface="Arial"/>
                <a:cs typeface="Arial"/>
                <a:sym typeface="Arial"/>
              </a:endParaRPr>
            </a:p>
          </p:txBody>
        </p:sp>
        <p:cxnSp>
          <p:nvCxnSpPr>
            <p:cNvPr id="1479" name="Google Shape;1479;p22"/>
            <p:cNvCxnSpPr/>
            <p:nvPr/>
          </p:nvCxnSpPr>
          <p:spPr>
            <a:xfrm>
              <a:off x="3208324" y="2389573"/>
              <a:ext cx="661200" cy="0"/>
            </a:xfrm>
            <a:prstGeom prst="straightConnector1">
              <a:avLst/>
            </a:prstGeom>
            <a:noFill/>
            <a:ln w="38100" cap="flat" cmpd="sng">
              <a:solidFill>
                <a:schemeClr val="dk1"/>
              </a:solidFill>
              <a:prstDash val="solid"/>
              <a:round/>
              <a:headEnd type="none" w="sm" len="sm"/>
              <a:tailEnd type="triangle" w="med" len="med"/>
            </a:ln>
          </p:spPr>
        </p:cxnSp>
      </p:grpSp>
      <p:grpSp>
        <p:nvGrpSpPr>
          <p:cNvPr id="1480" name="Google Shape;1480;p22"/>
          <p:cNvGrpSpPr/>
          <p:nvPr/>
        </p:nvGrpSpPr>
        <p:grpSpPr>
          <a:xfrm>
            <a:off x="56667" y="1978513"/>
            <a:ext cx="2915968" cy="276900"/>
            <a:chOff x="1143942" y="2497125"/>
            <a:chExt cx="2915968" cy="276900"/>
          </a:xfrm>
        </p:grpSpPr>
        <p:sp>
          <p:nvSpPr>
            <p:cNvPr id="1481" name="Google Shape;1481;p22"/>
            <p:cNvSpPr txBox="1"/>
            <p:nvPr/>
          </p:nvSpPr>
          <p:spPr>
            <a:xfrm flipH="1">
              <a:off x="1143942" y="2497125"/>
              <a:ext cx="1929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                    STRONG   1</a:t>
              </a:r>
              <a:endParaRPr sz="1200" b="0" i="0" u="none" strike="noStrike" cap="none">
                <a:solidFill>
                  <a:schemeClr val="dk1"/>
                </a:solidFill>
                <a:latin typeface="Arial"/>
                <a:ea typeface="Arial"/>
                <a:cs typeface="Arial"/>
                <a:sym typeface="Arial"/>
              </a:endParaRPr>
            </a:p>
          </p:txBody>
        </p:sp>
        <p:cxnSp>
          <p:nvCxnSpPr>
            <p:cNvPr id="1482" name="Google Shape;1482;p22"/>
            <p:cNvCxnSpPr/>
            <p:nvPr/>
          </p:nvCxnSpPr>
          <p:spPr>
            <a:xfrm>
              <a:off x="3197110" y="2638124"/>
              <a:ext cx="862800" cy="5100"/>
            </a:xfrm>
            <a:prstGeom prst="straightConnector1">
              <a:avLst/>
            </a:prstGeom>
            <a:noFill/>
            <a:ln w="38100" cap="flat" cmpd="sng">
              <a:solidFill>
                <a:schemeClr val="dk1"/>
              </a:solidFill>
              <a:prstDash val="solid"/>
              <a:round/>
              <a:headEnd type="none" w="sm" len="sm"/>
              <a:tailEnd type="triangle" w="med" len="med"/>
            </a:ln>
          </p:spPr>
        </p:cxnSp>
      </p:grpSp>
      <p:grpSp>
        <p:nvGrpSpPr>
          <p:cNvPr id="1483" name="Google Shape;1483;p22"/>
          <p:cNvGrpSpPr/>
          <p:nvPr/>
        </p:nvGrpSpPr>
        <p:grpSpPr>
          <a:xfrm>
            <a:off x="420625" y="3117288"/>
            <a:ext cx="2801200" cy="423913"/>
            <a:chOff x="2955700" y="3635900"/>
            <a:chExt cx="2801200" cy="423913"/>
          </a:xfrm>
        </p:grpSpPr>
        <p:sp>
          <p:nvSpPr>
            <p:cNvPr id="1484" name="Google Shape;1484;p22"/>
            <p:cNvSpPr txBox="1"/>
            <p:nvPr/>
          </p:nvSpPr>
          <p:spPr>
            <a:xfrm>
              <a:off x="2955700" y="3806613"/>
              <a:ext cx="1616400" cy="253200"/>
            </a:xfrm>
            <a:prstGeom prst="rect">
              <a:avLst/>
            </a:prstGeom>
            <a:solidFill>
              <a:schemeClr val="lt1"/>
            </a:solidFill>
            <a:ln>
              <a:noFill/>
            </a:ln>
          </p:spPr>
          <p:txBody>
            <a:bodyPr spcFirstLastPara="1" wrap="square" lIns="67950" tIns="33975" rIns="67950" bIns="339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UNDER PRESSURE</a:t>
              </a:r>
              <a:endParaRPr sz="1200" b="0" i="0" u="none" strike="noStrike" cap="none">
                <a:solidFill>
                  <a:schemeClr val="dk1"/>
                </a:solidFill>
                <a:latin typeface="Arial"/>
                <a:ea typeface="Arial"/>
                <a:cs typeface="Arial"/>
                <a:sym typeface="Arial"/>
              </a:endParaRPr>
            </a:p>
          </p:txBody>
        </p:sp>
        <p:cxnSp>
          <p:nvCxnSpPr>
            <p:cNvPr id="1485" name="Google Shape;1485;p22"/>
            <p:cNvCxnSpPr/>
            <p:nvPr/>
          </p:nvCxnSpPr>
          <p:spPr>
            <a:xfrm rot="10800000" flipH="1">
              <a:off x="4674800" y="3635900"/>
              <a:ext cx="1082100" cy="281400"/>
            </a:xfrm>
            <a:prstGeom prst="straightConnector1">
              <a:avLst/>
            </a:prstGeom>
            <a:noFill/>
            <a:ln w="38100" cap="flat" cmpd="sng">
              <a:solidFill>
                <a:schemeClr val="dk1"/>
              </a:solidFill>
              <a:prstDash val="solid"/>
              <a:round/>
              <a:headEnd type="none" w="sm" len="sm"/>
              <a:tailEnd type="triangle" w="med" len="med"/>
            </a:ln>
          </p:spPr>
        </p:cxnSp>
        <p:cxnSp>
          <p:nvCxnSpPr>
            <p:cNvPr id="1486" name="Google Shape;1486;p22"/>
            <p:cNvCxnSpPr/>
            <p:nvPr/>
          </p:nvCxnSpPr>
          <p:spPr>
            <a:xfrm>
              <a:off x="3059025" y="4058988"/>
              <a:ext cx="1387200" cy="0"/>
            </a:xfrm>
            <a:prstGeom prst="straightConnector1">
              <a:avLst/>
            </a:prstGeom>
            <a:noFill/>
            <a:ln w="28575" cap="flat" cmpd="sng">
              <a:solidFill>
                <a:schemeClr val="dk1"/>
              </a:solidFill>
              <a:prstDash val="dot"/>
              <a:round/>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Google Shape;1311;p2"/>
          <p:cNvSpPr txBox="1">
            <a:spLocks noGrp="1"/>
          </p:cNvSpPr>
          <p:nvPr>
            <p:ph type="title"/>
          </p:nvPr>
        </p:nvSpPr>
        <p:spPr>
          <a:xfrm>
            <a:off x="311699" y="322089"/>
            <a:ext cx="7867200" cy="356100"/>
          </a:xfrm>
          <a:prstGeom prst="rect">
            <a:avLst/>
          </a:prstGeom>
          <a:noFill/>
          <a:ln>
            <a:noFill/>
          </a:ln>
        </p:spPr>
        <p:txBody>
          <a:bodyPr spcFirstLastPara="1" wrap="square" lIns="0" tIns="0" rIns="91425" bIns="0" anchor="t" anchorCtr="0">
            <a:noAutofit/>
          </a:bodyPr>
          <a:lstStyle/>
          <a:p>
            <a:pPr marL="0" lvl="0" indent="0" algn="l" rtl="0">
              <a:lnSpc>
                <a:spcPct val="100000"/>
              </a:lnSpc>
              <a:spcBef>
                <a:spcPts val="0"/>
              </a:spcBef>
              <a:spcAft>
                <a:spcPts val="0"/>
              </a:spcAft>
              <a:buSzPts val="2000"/>
              <a:buNone/>
            </a:pPr>
            <a:r>
              <a:rPr lang="en" sz="2400"/>
              <a:t>Facilitator Notes</a:t>
            </a:r>
            <a:endParaRPr sz="2400"/>
          </a:p>
        </p:txBody>
      </p:sp>
      <p:sp>
        <p:nvSpPr>
          <p:cNvPr id="1312" name="Google Shape;1312;p2"/>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2</a:t>
            </a:fld>
            <a:endParaRPr/>
          </a:p>
        </p:txBody>
      </p:sp>
      <p:sp>
        <p:nvSpPr>
          <p:cNvPr id="1313" name="Google Shape;1313;p2"/>
          <p:cNvSpPr txBox="1"/>
          <p:nvPr/>
        </p:nvSpPr>
        <p:spPr>
          <a:xfrm>
            <a:off x="264250" y="754400"/>
            <a:ext cx="8559600" cy="3109200"/>
          </a:xfrm>
          <a:prstGeom prst="rect">
            <a:avLst/>
          </a:prstGeom>
          <a:noFill/>
          <a:ln>
            <a:noFill/>
          </a:ln>
        </p:spPr>
        <p:txBody>
          <a:bodyPr spcFirstLastPara="1" wrap="square" lIns="91425" tIns="91425" rIns="91425" bIns="91425" anchor="t" anchorCtr="0">
            <a:spAutoFit/>
          </a:bodyPr>
          <a:lstStyle/>
          <a:p>
            <a:pPr marL="457200" marR="0" lvl="0"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D0D0D"/>
                </a:solidFill>
                <a:highlight>
                  <a:srgbClr val="FFFFFF"/>
                </a:highlight>
                <a:latin typeface="Arial"/>
                <a:ea typeface="Arial"/>
                <a:cs typeface="Arial"/>
                <a:sym typeface="Arial"/>
              </a:rPr>
              <a:t>Schedule </a:t>
            </a:r>
            <a:r>
              <a:rPr lang="en" sz="1200">
                <a:solidFill>
                  <a:srgbClr val="0D0D0D"/>
                </a:solidFill>
                <a:highlight>
                  <a:srgbClr val="FFFFFF"/>
                </a:highlight>
              </a:rPr>
              <a:t>the workshop</a:t>
            </a:r>
            <a:r>
              <a:rPr lang="en" sz="1200" b="0" i="0" u="none" strike="noStrike" cap="none">
                <a:solidFill>
                  <a:srgbClr val="0D0D0D"/>
                </a:solidFill>
                <a:highlight>
                  <a:srgbClr val="FFFFFF"/>
                </a:highlight>
                <a:latin typeface="Arial"/>
                <a:ea typeface="Arial"/>
                <a:cs typeface="Arial"/>
                <a:sym typeface="Arial"/>
              </a:rPr>
              <a:t> with the group! Be sure they have enough time to complete their HBDI</a:t>
            </a:r>
            <a:r>
              <a:rPr lang="en" sz="1200" b="0" i="0" u="none" strike="noStrike" cap="none" baseline="30000">
                <a:solidFill>
                  <a:srgbClr val="0D0D0D"/>
                </a:solidFill>
                <a:highlight>
                  <a:srgbClr val="FFFFFF"/>
                </a:highlight>
                <a:latin typeface="Arial"/>
                <a:ea typeface="Arial"/>
                <a:cs typeface="Arial"/>
                <a:sym typeface="Arial"/>
              </a:rPr>
              <a:t>®</a:t>
            </a:r>
            <a:r>
              <a:rPr lang="en" sz="1200" b="0" i="0" u="none" strike="noStrike" cap="none">
                <a:solidFill>
                  <a:srgbClr val="0D0D0D"/>
                </a:solidFill>
                <a:highlight>
                  <a:srgbClr val="FFFFFF"/>
                </a:highlight>
                <a:latin typeface="Arial"/>
                <a:ea typeface="Arial"/>
                <a:cs typeface="Arial"/>
                <a:sym typeface="Arial"/>
              </a:rPr>
              <a:t> assessment and journey before</a:t>
            </a:r>
            <a:r>
              <a:rPr lang="en" sz="1200">
                <a:solidFill>
                  <a:srgbClr val="0D0D0D"/>
                </a:solidFill>
                <a:highlight>
                  <a:srgbClr val="FFFFFF"/>
                </a:highlight>
              </a:rPr>
              <a:t>hand</a:t>
            </a:r>
            <a:r>
              <a:rPr lang="en" sz="1200" b="0" i="0" u="none" strike="noStrike" cap="none">
                <a:solidFill>
                  <a:srgbClr val="0D0D0D"/>
                </a:solidFill>
                <a:highlight>
                  <a:srgbClr val="FFFFFF"/>
                </a:highlight>
                <a:latin typeface="Arial"/>
                <a:ea typeface="Arial"/>
                <a:cs typeface="Arial"/>
                <a:sym typeface="Arial"/>
              </a:rPr>
              <a:t>. Completing the journey is required for this session.</a:t>
            </a:r>
            <a:br>
              <a:rPr lang="en" sz="1200" b="0" i="0" u="none" strike="noStrike" cap="none">
                <a:solidFill>
                  <a:srgbClr val="0D0D0D"/>
                </a:solidFill>
                <a:highlight>
                  <a:srgbClr val="FFFFFF"/>
                </a:highlight>
                <a:latin typeface="Arial"/>
                <a:ea typeface="Arial"/>
                <a:cs typeface="Arial"/>
                <a:sym typeface="Arial"/>
              </a:rPr>
            </a:br>
            <a:endParaRPr sz="1200" b="0" i="0" u="none" strike="noStrike" cap="none">
              <a:solidFill>
                <a:srgbClr val="0D0D0D"/>
              </a:solidFill>
              <a:highlight>
                <a:srgbClr val="FFFFFF"/>
              </a:highlight>
              <a:latin typeface="Arial"/>
              <a:ea typeface="Arial"/>
              <a:cs typeface="Arial"/>
              <a:sym typeface="Arial"/>
            </a:endParaRPr>
          </a:p>
          <a:p>
            <a:pPr marL="457200" marR="0" lvl="0" indent="-304800" algn="l" rtl="0">
              <a:lnSpc>
                <a:spcPct val="100000"/>
              </a:lnSpc>
              <a:spcBef>
                <a:spcPts val="0"/>
              </a:spcBef>
              <a:spcAft>
                <a:spcPts val="0"/>
              </a:spcAft>
              <a:buClr>
                <a:srgbClr val="0D0D0D"/>
              </a:buClr>
              <a:buSzPts val="1200"/>
              <a:buFont typeface="Arial"/>
              <a:buChar char="●"/>
            </a:pPr>
            <a:r>
              <a:rPr lang="en" sz="1200" b="0" i="0" u="none" strike="noStrike" cap="none">
                <a:solidFill>
                  <a:srgbClr val="0D0D0D"/>
                </a:solidFill>
                <a:highlight>
                  <a:srgbClr val="FFFFFF"/>
                </a:highlight>
                <a:latin typeface="Arial"/>
                <a:ea typeface="Arial"/>
                <a:cs typeface="Arial"/>
                <a:sym typeface="Arial"/>
              </a:rPr>
              <a:t>In your meeting invitation, be sure to let the group know you will send them an invite to complete their HBDI</a:t>
            </a:r>
            <a:r>
              <a:rPr lang="en" sz="1200" b="0" i="0" u="none" strike="noStrike" cap="none" baseline="30000">
                <a:solidFill>
                  <a:srgbClr val="0D0D0D"/>
                </a:solidFill>
                <a:highlight>
                  <a:srgbClr val="FFFFFF"/>
                </a:highlight>
                <a:latin typeface="Arial"/>
                <a:ea typeface="Arial"/>
                <a:cs typeface="Arial"/>
                <a:sym typeface="Arial"/>
              </a:rPr>
              <a:t>® </a:t>
            </a:r>
            <a:r>
              <a:rPr lang="en" sz="1200" b="0" i="0" u="none" strike="noStrike" cap="none">
                <a:solidFill>
                  <a:srgbClr val="0D0D0D"/>
                </a:solidFill>
                <a:highlight>
                  <a:schemeClr val="lt1"/>
                </a:highlight>
                <a:latin typeface="Arial"/>
                <a:ea typeface="Arial"/>
                <a:cs typeface="Arial"/>
                <a:sym typeface="Arial"/>
              </a:rPr>
              <a:t>and journey (if they haven’t already completed both).</a:t>
            </a:r>
            <a:br>
              <a:rPr lang="en" sz="1200" b="0" i="0" u="none" strike="noStrike" cap="none">
                <a:solidFill>
                  <a:srgbClr val="0D0D0D"/>
                </a:solidFill>
                <a:highlight>
                  <a:srgbClr val="FFFFFF"/>
                </a:highlight>
                <a:latin typeface="Arial"/>
                <a:ea typeface="Arial"/>
                <a:cs typeface="Arial"/>
                <a:sym typeface="Arial"/>
              </a:rPr>
            </a:br>
            <a:endParaRPr sz="1200" b="0" i="0" u="none" strike="noStrike" cap="none">
              <a:solidFill>
                <a:srgbClr val="0D0D0D"/>
              </a:solidFill>
              <a:highlight>
                <a:srgbClr val="FFFFFF"/>
              </a:highlight>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D0D0D"/>
                </a:solidFill>
                <a:highlight>
                  <a:srgbClr val="FFFFFF"/>
                </a:highlight>
                <a:latin typeface="Arial"/>
                <a:ea typeface="Arial"/>
                <a:cs typeface="Arial"/>
                <a:sym typeface="Arial"/>
              </a:rPr>
              <a:t>If there is a lead contact for the group session, meet with them to give them a preview of the session and ask for any insights they might have about customizing the prompts in the activities. </a:t>
            </a:r>
            <a:br>
              <a:rPr lang="en" sz="1200" b="0" i="0" u="none" strike="noStrike" cap="none">
                <a:solidFill>
                  <a:srgbClr val="0D0D0D"/>
                </a:solidFill>
                <a:highlight>
                  <a:srgbClr val="FFFFFF"/>
                </a:highlight>
                <a:latin typeface="Arial"/>
                <a:ea typeface="Arial"/>
                <a:cs typeface="Arial"/>
                <a:sym typeface="Arial"/>
              </a:rPr>
            </a:br>
            <a:endParaRPr sz="1200" b="0" i="0" u="none" strike="noStrike" cap="none">
              <a:solidFill>
                <a:srgbClr val="0D0D0D"/>
              </a:solidFill>
              <a:highlight>
                <a:srgbClr val="FFFFFF"/>
              </a:highlight>
              <a:latin typeface="Arial"/>
              <a:ea typeface="Arial"/>
              <a:cs typeface="Arial"/>
              <a:sym typeface="Arial"/>
            </a:endParaRPr>
          </a:p>
          <a:p>
            <a:pPr marL="457200" marR="0" lvl="0" indent="-304800" algn="l" rtl="0">
              <a:lnSpc>
                <a:spcPct val="100000"/>
              </a:lnSpc>
              <a:spcBef>
                <a:spcPts val="0"/>
              </a:spcBef>
              <a:spcAft>
                <a:spcPts val="0"/>
              </a:spcAft>
              <a:buClr>
                <a:srgbClr val="000000"/>
              </a:buClr>
              <a:buSzPts val="1200"/>
              <a:buFont typeface="Arial"/>
              <a:buChar char="●"/>
            </a:pPr>
            <a:r>
              <a:rPr lang="en" sz="1200" b="0" i="0" u="none" strike="noStrike" cap="none">
                <a:solidFill>
                  <a:srgbClr val="0D0D0D"/>
                </a:solidFill>
                <a:highlight>
                  <a:srgbClr val="FFFFFF"/>
                </a:highlight>
                <a:latin typeface="Arial"/>
                <a:ea typeface="Arial"/>
                <a:cs typeface="Arial"/>
                <a:sym typeface="Arial"/>
              </a:rPr>
              <a:t>Review the full slide deck before delivering your session so you can be prepared to guide participants in the Thinker Portal and set up breakout rooms for activities. </a:t>
            </a:r>
            <a:endParaRPr sz="1200" b="0" i="0" u="none" strike="noStrike" cap="none">
              <a:solidFill>
                <a:srgbClr val="0D0D0D"/>
              </a:solidFill>
              <a:highlight>
                <a:srgbClr val="FFFFFF"/>
              </a:highlight>
              <a:latin typeface="Arial"/>
              <a:ea typeface="Arial"/>
              <a:cs typeface="Arial"/>
              <a:sym typeface="Arial"/>
            </a:endParaRPr>
          </a:p>
          <a:p>
            <a:pPr marL="457200" marR="0" lvl="0" indent="0" algn="l" rtl="0">
              <a:lnSpc>
                <a:spcPct val="100000"/>
              </a:lnSpc>
              <a:spcBef>
                <a:spcPts val="0"/>
              </a:spcBef>
              <a:spcAft>
                <a:spcPts val="0"/>
              </a:spcAft>
              <a:buNone/>
            </a:pPr>
            <a:endParaRPr sz="1200">
              <a:solidFill>
                <a:srgbClr val="0D0D0D"/>
              </a:solidFill>
              <a:highlight>
                <a:srgbClr val="FFFFFF"/>
              </a:highlight>
            </a:endParaRPr>
          </a:p>
          <a:p>
            <a:pPr marL="457200" marR="0" lvl="0" indent="-304800" algn="l" rtl="0">
              <a:lnSpc>
                <a:spcPct val="100000"/>
              </a:lnSpc>
              <a:spcBef>
                <a:spcPts val="0"/>
              </a:spcBef>
              <a:spcAft>
                <a:spcPts val="0"/>
              </a:spcAft>
              <a:buClr>
                <a:srgbClr val="000000"/>
              </a:buClr>
              <a:buSzPts val="1200"/>
              <a:buFont typeface="Arial"/>
              <a:buChar char="●"/>
            </a:pPr>
            <a:r>
              <a:rPr lang="en" sz="1200" b="1">
                <a:solidFill>
                  <a:srgbClr val="0D0D0D"/>
                </a:solidFill>
                <a:highlight>
                  <a:srgbClr val="FFFFFF"/>
                </a:highlight>
              </a:rPr>
              <a:t>Final note: </a:t>
            </a:r>
            <a:r>
              <a:rPr lang="en" sz="1200">
                <a:solidFill>
                  <a:srgbClr val="0D0D0D"/>
                </a:solidFill>
                <a:highlight>
                  <a:srgbClr val="FFFFFF"/>
                </a:highlight>
              </a:rPr>
              <a:t>This workshop is designed for a virtual environment - but it includes notes on how to adjust activities for an in-person delivery. </a:t>
            </a:r>
            <a:br>
              <a:rPr lang="en" sz="1000" b="0" i="0" u="none" strike="noStrike" cap="none">
                <a:solidFill>
                  <a:srgbClr val="0D0D0D"/>
                </a:solidFill>
                <a:highlight>
                  <a:srgbClr val="FFFFFF"/>
                </a:highlight>
                <a:latin typeface="Arial"/>
                <a:ea typeface="Arial"/>
                <a:cs typeface="Arial"/>
                <a:sym typeface="Arial"/>
              </a:rPr>
            </a:br>
            <a:br>
              <a:rPr lang="en" sz="1100" b="0" i="0" u="none" strike="noStrike" cap="none">
                <a:solidFill>
                  <a:srgbClr val="0D0D0D"/>
                </a:solidFill>
                <a:highlight>
                  <a:srgbClr val="FFFFFF"/>
                </a:highlight>
                <a:latin typeface="Arial"/>
                <a:ea typeface="Arial"/>
                <a:cs typeface="Arial"/>
                <a:sym typeface="Arial"/>
              </a:rPr>
            </a:br>
            <a:endParaRPr sz="1100" b="0" i="0" u="none" strike="noStrike" cap="none">
              <a:solidFill>
                <a:srgbClr val="0D0D0D"/>
              </a:solidFill>
              <a:highlight>
                <a:srgbClr val="FFFFFF"/>
              </a:highlight>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19"/>
          <p:cNvSpPr txBox="1"/>
          <p:nvPr/>
        </p:nvSpPr>
        <p:spPr>
          <a:xfrm>
            <a:off x="380425" y="1203350"/>
            <a:ext cx="3960600" cy="30348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chemeClr val="dk1"/>
              </a:buClr>
              <a:buSzPts val="1100"/>
              <a:buFont typeface="Arial"/>
              <a:buNone/>
            </a:pPr>
            <a:r>
              <a:rPr lang="en" sz="2100" b="1" i="0" u="none" strike="noStrike" cap="none">
                <a:solidFill>
                  <a:schemeClr val="accent1"/>
                </a:solidFill>
                <a:latin typeface="Arial"/>
                <a:ea typeface="Arial"/>
                <a:cs typeface="Arial"/>
                <a:sym typeface="Arial"/>
              </a:rPr>
              <a:t>A:</a:t>
            </a:r>
            <a:r>
              <a:rPr lang="en" sz="2100" b="1" i="0" u="none" strike="noStrike" cap="none">
                <a:solidFill>
                  <a:schemeClr val="dk1"/>
                </a:solidFill>
                <a:latin typeface="Arial"/>
                <a:ea typeface="Arial"/>
                <a:cs typeface="Arial"/>
                <a:sym typeface="Arial"/>
              </a:rPr>
              <a:t> </a:t>
            </a:r>
            <a:r>
              <a:rPr lang="en" sz="2100" b="0" i="0" u="none" strike="noStrike" cap="none">
                <a:solidFill>
                  <a:schemeClr val="dk1"/>
                </a:solidFill>
                <a:latin typeface="Arial"/>
                <a:ea typeface="Arial"/>
                <a:cs typeface="Arial"/>
                <a:sym typeface="Arial"/>
              </a:rPr>
              <a:t>What I do best</a:t>
            </a:r>
            <a:endParaRPr sz="21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r>
              <a:rPr lang="en" sz="2100" b="1" i="0" u="none" strike="noStrike" cap="none">
                <a:solidFill>
                  <a:schemeClr val="accent4"/>
                </a:solidFill>
                <a:latin typeface="Arial"/>
                <a:ea typeface="Arial"/>
                <a:cs typeface="Arial"/>
                <a:sym typeface="Arial"/>
              </a:rPr>
              <a:t>D:</a:t>
            </a:r>
            <a:r>
              <a:rPr lang="en" sz="2100" b="1" i="0" u="none" strike="noStrike" cap="none">
                <a:solidFill>
                  <a:schemeClr val="dk1"/>
                </a:solidFill>
                <a:latin typeface="Arial"/>
                <a:ea typeface="Arial"/>
                <a:cs typeface="Arial"/>
                <a:sym typeface="Arial"/>
              </a:rPr>
              <a:t> </a:t>
            </a:r>
            <a:r>
              <a:rPr lang="en" sz="2100" b="0" i="0" u="none" strike="noStrike" cap="none">
                <a:solidFill>
                  <a:schemeClr val="dk1"/>
                </a:solidFill>
                <a:latin typeface="Arial"/>
                <a:ea typeface="Arial"/>
                <a:cs typeface="Arial"/>
                <a:sym typeface="Arial"/>
              </a:rPr>
              <a:t>What I am working toward</a:t>
            </a:r>
            <a:endParaRPr sz="21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r>
              <a:rPr lang="en" sz="2100" b="1" i="0" u="none" strike="noStrike" cap="none">
                <a:solidFill>
                  <a:schemeClr val="accent3"/>
                </a:solidFill>
                <a:latin typeface="Arial"/>
                <a:ea typeface="Arial"/>
                <a:cs typeface="Arial"/>
                <a:sym typeface="Arial"/>
              </a:rPr>
              <a:t>C:</a:t>
            </a:r>
            <a:r>
              <a:rPr lang="en" sz="2100" b="1" i="0" u="none" strike="noStrike" cap="none">
                <a:solidFill>
                  <a:schemeClr val="dk1"/>
                </a:solidFill>
                <a:latin typeface="Arial"/>
                <a:ea typeface="Arial"/>
                <a:cs typeface="Arial"/>
                <a:sym typeface="Arial"/>
              </a:rPr>
              <a:t> </a:t>
            </a:r>
            <a:r>
              <a:rPr lang="en" sz="2100" b="0" i="0" u="none" strike="noStrike" cap="none">
                <a:solidFill>
                  <a:schemeClr val="dk1"/>
                </a:solidFill>
                <a:latin typeface="Arial"/>
                <a:ea typeface="Arial"/>
                <a:cs typeface="Arial"/>
                <a:sym typeface="Arial"/>
              </a:rPr>
              <a:t>What motivates me</a:t>
            </a:r>
            <a:endParaRPr sz="21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100"/>
              <a:buFont typeface="Arial"/>
              <a:buNone/>
            </a:pPr>
            <a:r>
              <a:rPr lang="en" sz="2100" b="1" i="0" u="none" strike="noStrike" cap="none">
                <a:solidFill>
                  <a:schemeClr val="accent2"/>
                </a:solidFill>
                <a:latin typeface="Arial"/>
                <a:ea typeface="Arial"/>
                <a:cs typeface="Arial"/>
                <a:sym typeface="Arial"/>
              </a:rPr>
              <a:t>B:</a:t>
            </a:r>
            <a:r>
              <a:rPr lang="en" sz="2100" b="1" i="0" u="none" strike="noStrike" cap="none">
                <a:solidFill>
                  <a:schemeClr val="dk1"/>
                </a:solidFill>
                <a:latin typeface="Arial"/>
                <a:ea typeface="Arial"/>
                <a:cs typeface="Arial"/>
                <a:sym typeface="Arial"/>
              </a:rPr>
              <a:t> </a:t>
            </a:r>
            <a:r>
              <a:rPr lang="en" sz="2100" b="0" i="0" u="none" strike="noStrike" cap="none">
                <a:solidFill>
                  <a:schemeClr val="dk1"/>
                </a:solidFill>
                <a:latin typeface="Arial"/>
                <a:ea typeface="Arial"/>
                <a:cs typeface="Arial"/>
                <a:sym typeface="Arial"/>
              </a:rPr>
              <a:t>How to best work with me</a:t>
            </a:r>
            <a:br>
              <a:rPr lang="en" sz="2100" b="0" i="0" u="none" strike="noStrike" cap="none">
                <a:solidFill>
                  <a:schemeClr val="dk1"/>
                </a:solidFill>
                <a:latin typeface="Arial"/>
                <a:ea typeface="Arial"/>
                <a:cs typeface="Arial"/>
                <a:sym typeface="Arial"/>
              </a:rPr>
            </a:b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700"/>
              </a:spcBef>
              <a:spcAft>
                <a:spcPts val="0"/>
              </a:spcAft>
              <a:buClr>
                <a:schemeClr val="dk1"/>
              </a:buClr>
              <a:buSzPts val="1200"/>
              <a:buFont typeface="Arial"/>
              <a:buNone/>
            </a:pPr>
            <a:r>
              <a:rPr lang="en" sz="1600" b="0" i="0" u="none" strike="noStrike" cap="none">
                <a:solidFill>
                  <a:schemeClr val="dk1"/>
                </a:solidFill>
                <a:latin typeface="Arial"/>
                <a:ea typeface="Arial"/>
                <a:cs typeface="Arial"/>
                <a:sym typeface="Arial"/>
              </a:rPr>
              <a:t>Reflect on the four questions and how your profile shows up. Take turns sharing your responses in your small group.</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700"/>
              </a:spcBef>
              <a:spcAft>
                <a:spcPts val="0"/>
              </a:spcAft>
              <a:buClr>
                <a:srgbClr val="000000"/>
              </a:buClr>
              <a:buSzPts val="1200"/>
              <a:buFont typeface="Arial"/>
              <a:buNone/>
            </a:pPr>
            <a:endParaRPr sz="2100" b="1" i="0" u="none" strike="noStrike" cap="none">
              <a:solidFill>
                <a:schemeClr val="accent1"/>
              </a:solidFill>
              <a:latin typeface="Arial"/>
              <a:ea typeface="Arial"/>
              <a:cs typeface="Arial"/>
              <a:sym typeface="Arial"/>
            </a:endParaRPr>
          </a:p>
        </p:txBody>
      </p:sp>
      <p:pic>
        <p:nvPicPr>
          <p:cNvPr id="1493" name="Google Shape;1493;p19"/>
          <p:cNvPicPr preferRelativeResize="0"/>
          <p:nvPr/>
        </p:nvPicPr>
        <p:blipFill rotWithShape="1">
          <a:blip r:embed="rId3">
            <a:alphaModFix/>
          </a:blip>
          <a:srcRect/>
          <a:stretch/>
        </p:blipFill>
        <p:spPr>
          <a:xfrm>
            <a:off x="5071000" y="944013"/>
            <a:ext cx="3350452" cy="3255474"/>
          </a:xfrm>
          <a:prstGeom prst="rect">
            <a:avLst/>
          </a:prstGeom>
          <a:noFill/>
          <a:ln>
            <a:noFill/>
          </a:ln>
        </p:spPr>
      </p:pic>
      <p:sp>
        <p:nvSpPr>
          <p:cNvPr id="1494" name="Google Shape;1494;p19"/>
          <p:cNvSpPr/>
          <p:nvPr/>
        </p:nvSpPr>
        <p:spPr>
          <a:xfrm>
            <a:off x="6374513" y="834325"/>
            <a:ext cx="1103100" cy="22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1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20</a:t>
            </a:fld>
            <a:endParaRPr/>
          </a:p>
        </p:txBody>
      </p:sp>
      <p:sp>
        <p:nvSpPr>
          <p:cNvPr id="1496" name="Google Shape;1496;p19"/>
          <p:cNvSpPr/>
          <p:nvPr/>
        </p:nvSpPr>
        <p:spPr>
          <a:xfrm>
            <a:off x="4863375" y="4400578"/>
            <a:ext cx="3960600" cy="336000"/>
          </a:xfrm>
          <a:prstGeom prst="roundRect">
            <a:avLst>
              <a:gd name="adj" fmla="val 16667"/>
            </a:avLst>
          </a:prstGeom>
          <a:solidFill>
            <a:srgbClr val="BFE5CD"/>
          </a:solidFill>
          <a:ln w="25400" cap="flat" cmpd="sng">
            <a:solidFill>
              <a:srgbClr val="63C0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latin typeface="Arial"/>
                <a:ea typeface="Arial"/>
                <a:cs typeface="Arial"/>
                <a:sym typeface="Arial"/>
              </a:rPr>
              <a:t>15 minute breakout</a:t>
            </a:r>
            <a:endParaRPr sz="1400" b="0" i="0" u="none" strike="noStrike" cap="none">
              <a:solidFill>
                <a:srgbClr val="000000"/>
              </a:solidFill>
              <a:latin typeface="Arial"/>
              <a:ea typeface="Arial"/>
              <a:cs typeface="Arial"/>
              <a:sym typeface="Arial"/>
            </a:endParaRPr>
          </a:p>
        </p:txBody>
      </p:sp>
      <p:sp>
        <p:nvSpPr>
          <p:cNvPr id="1497" name="Google Shape;1497;p19"/>
          <p:cNvSpPr txBox="1"/>
          <p:nvPr/>
        </p:nvSpPr>
        <p:spPr>
          <a:xfrm>
            <a:off x="175902" y="263400"/>
            <a:ext cx="7092900" cy="48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0000"/>
              </a:buClr>
              <a:buSzPts val="9300"/>
              <a:buFont typeface="Arial"/>
              <a:buNone/>
            </a:pPr>
            <a:r>
              <a:rPr lang="en" sz="2400" b="1">
                <a:solidFill>
                  <a:schemeClr val="dk1"/>
                </a:solidFill>
              </a:rPr>
              <a:t>Share About Me</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01"/>
        <p:cNvGrpSpPr/>
        <p:nvPr/>
      </p:nvGrpSpPr>
      <p:grpSpPr>
        <a:xfrm>
          <a:off x="0" y="0"/>
          <a:ext cx="0" cy="0"/>
          <a:chOff x="0" y="0"/>
          <a:chExt cx="0" cy="0"/>
        </a:xfrm>
      </p:grpSpPr>
      <p:pic>
        <p:nvPicPr>
          <p:cNvPr id="1502" name="Google Shape;1502;g3b500dbf52f_0_2006"/>
          <p:cNvPicPr preferRelativeResize="0"/>
          <p:nvPr/>
        </p:nvPicPr>
        <p:blipFill rotWithShape="1">
          <a:blip r:embed="rId3">
            <a:alphaModFix amt="37000"/>
          </a:blip>
          <a:srcRect/>
          <a:stretch/>
        </p:blipFill>
        <p:spPr>
          <a:xfrm>
            <a:off x="2266950" y="266700"/>
            <a:ext cx="4610100" cy="4610100"/>
          </a:xfrm>
          <a:prstGeom prst="rect">
            <a:avLst/>
          </a:prstGeom>
          <a:noFill/>
          <a:ln>
            <a:noFill/>
          </a:ln>
        </p:spPr>
      </p:pic>
      <p:sp>
        <p:nvSpPr>
          <p:cNvPr id="1503" name="Google Shape;1503;g3b500dbf52f_0_2006"/>
          <p:cNvSpPr txBox="1"/>
          <p:nvPr/>
        </p:nvSpPr>
        <p:spPr>
          <a:xfrm>
            <a:off x="2319900" y="1912950"/>
            <a:ext cx="4504200" cy="13176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4600"/>
              <a:buFont typeface="Arial"/>
              <a:buNone/>
            </a:pPr>
            <a:r>
              <a:rPr lang="en" sz="4600" b="1">
                <a:solidFill>
                  <a:schemeClr val="dk2"/>
                </a:solidFill>
              </a:rPr>
              <a:t>5 Minute </a:t>
            </a:r>
            <a:endParaRPr sz="4600" b="1">
              <a:solidFill>
                <a:schemeClr val="dk2"/>
              </a:solidFill>
            </a:endParaRPr>
          </a:p>
          <a:p>
            <a:pPr marL="0" marR="0" lvl="0" indent="0" algn="ctr" rtl="0">
              <a:lnSpc>
                <a:spcPct val="80000"/>
              </a:lnSpc>
              <a:spcBef>
                <a:spcPts val="0"/>
              </a:spcBef>
              <a:spcAft>
                <a:spcPts val="0"/>
              </a:spcAft>
              <a:buClr>
                <a:srgbClr val="000000"/>
              </a:buClr>
              <a:buSzPts val="4600"/>
              <a:buFont typeface="Arial"/>
              <a:buNone/>
            </a:pPr>
            <a:r>
              <a:rPr lang="en" sz="4600" b="1">
                <a:solidFill>
                  <a:schemeClr val="dk2"/>
                </a:solidFill>
              </a:rPr>
              <a:t>Break</a:t>
            </a:r>
            <a:endParaRPr sz="4600" b="1" i="0" u="none" strike="noStrike" cap="none">
              <a:solidFill>
                <a:schemeClr val="dk2"/>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07"/>
        <p:cNvGrpSpPr/>
        <p:nvPr/>
      </p:nvGrpSpPr>
      <p:grpSpPr>
        <a:xfrm>
          <a:off x="0" y="0"/>
          <a:ext cx="0" cy="0"/>
          <a:chOff x="0" y="0"/>
          <a:chExt cx="0" cy="0"/>
        </a:xfrm>
      </p:grpSpPr>
      <p:pic>
        <p:nvPicPr>
          <p:cNvPr id="1508" name="Google Shape;1508;p20"/>
          <p:cNvPicPr preferRelativeResize="0"/>
          <p:nvPr/>
        </p:nvPicPr>
        <p:blipFill rotWithShape="1">
          <a:blip r:embed="rId3">
            <a:alphaModFix amt="37000"/>
          </a:blip>
          <a:srcRect/>
          <a:stretch/>
        </p:blipFill>
        <p:spPr>
          <a:xfrm>
            <a:off x="2266950" y="266700"/>
            <a:ext cx="4610100" cy="4610100"/>
          </a:xfrm>
          <a:prstGeom prst="rect">
            <a:avLst/>
          </a:prstGeom>
          <a:noFill/>
          <a:ln>
            <a:noFill/>
          </a:ln>
        </p:spPr>
      </p:pic>
      <p:sp>
        <p:nvSpPr>
          <p:cNvPr id="1509" name="Google Shape;1509;p20"/>
          <p:cNvSpPr txBox="1"/>
          <p:nvPr/>
        </p:nvSpPr>
        <p:spPr>
          <a:xfrm>
            <a:off x="2092050" y="2196150"/>
            <a:ext cx="4959900" cy="7512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4600"/>
              <a:buFont typeface="Arial"/>
              <a:buNone/>
            </a:pPr>
            <a:r>
              <a:rPr lang="en" sz="4600" b="1">
                <a:solidFill>
                  <a:schemeClr val="dk2"/>
                </a:solidFill>
              </a:rPr>
              <a:t>Cluespotting</a:t>
            </a:r>
            <a:endParaRPr sz="4600" b="1" i="0" u="none" strike="noStrike" cap="none">
              <a:solidFill>
                <a:schemeClr val="dk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g3b500dbf52f_0_1628"/>
          <p:cNvSpPr/>
          <p:nvPr/>
        </p:nvSpPr>
        <p:spPr>
          <a:xfrm>
            <a:off x="6374513" y="834325"/>
            <a:ext cx="1103100" cy="22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g3b500dbf52f_0_162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23</a:t>
            </a:fld>
            <a:endParaRPr/>
          </a:p>
        </p:txBody>
      </p:sp>
      <p:sp>
        <p:nvSpPr>
          <p:cNvPr id="1517" name="Google Shape;1517;g3b500dbf52f_0_1628"/>
          <p:cNvSpPr txBox="1"/>
          <p:nvPr/>
        </p:nvSpPr>
        <p:spPr>
          <a:xfrm>
            <a:off x="1744500" y="1966050"/>
            <a:ext cx="2979900" cy="1608600"/>
          </a:xfrm>
          <a:prstGeom prst="rect">
            <a:avLst/>
          </a:prstGeom>
          <a:noFill/>
          <a:ln>
            <a:noFill/>
          </a:ln>
        </p:spPr>
        <p:txBody>
          <a:bodyPr spcFirstLastPara="1" wrap="square" lIns="0" tIns="34275" rIns="27000" bIns="34275" anchor="b" anchorCtr="0">
            <a:spAutoFit/>
          </a:bodyPr>
          <a:lstStyle/>
          <a:p>
            <a:pPr marL="0" marR="0" lvl="0" indent="0" algn="l" rtl="0">
              <a:lnSpc>
                <a:spcPct val="100000"/>
              </a:lnSpc>
              <a:spcBef>
                <a:spcPts val="0"/>
              </a:spcBef>
              <a:spcAft>
                <a:spcPts val="0"/>
              </a:spcAft>
              <a:buClr>
                <a:srgbClr val="000000"/>
              </a:buClr>
              <a:buSzPts val="2300"/>
              <a:buFont typeface="Arial"/>
              <a:buNone/>
            </a:pPr>
            <a:r>
              <a:rPr lang="en" sz="2400" b="1" i="0" u="none" strike="noStrike" cap="none">
                <a:solidFill>
                  <a:schemeClr val="dk1"/>
                </a:solidFill>
              </a:rPr>
              <a:t>"</a:t>
            </a:r>
            <a:r>
              <a:rPr lang="en" sz="2400" b="1">
                <a:solidFill>
                  <a:schemeClr val="dk1"/>
                </a:solidFill>
              </a:rPr>
              <a:t>Seek first to </a:t>
            </a:r>
            <a:endParaRPr sz="2400" b="1">
              <a:solidFill>
                <a:schemeClr val="dk1"/>
              </a:solidFill>
            </a:endParaRPr>
          </a:p>
          <a:p>
            <a:pPr marL="0" marR="0" lvl="0" indent="0" algn="l" rtl="0">
              <a:lnSpc>
                <a:spcPct val="100000"/>
              </a:lnSpc>
              <a:spcBef>
                <a:spcPts val="0"/>
              </a:spcBef>
              <a:spcAft>
                <a:spcPts val="0"/>
              </a:spcAft>
              <a:buClr>
                <a:srgbClr val="000000"/>
              </a:buClr>
              <a:buSzPts val="2300"/>
              <a:buFont typeface="Arial"/>
              <a:buNone/>
            </a:pPr>
            <a:r>
              <a:rPr lang="en" sz="2400" b="1">
                <a:solidFill>
                  <a:schemeClr val="dk1"/>
                </a:solidFill>
              </a:rPr>
              <a:t>  understand, then  </a:t>
            </a:r>
            <a:endParaRPr sz="2400" b="1">
              <a:solidFill>
                <a:schemeClr val="dk1"/>
              </a:solidFill>
            </a:endParaRPr>
          </a:p>
          <a:p>
            <a:pPr marL="0" marR="0" lvl="0" indent="0" algn="l" rtl="0">
              <a:lnSpc>
                <a:spcPct val="100000"/>
              </a:lnSpc>
              <a:spcBef>
                <a:spcPts val="0"/>
              </a:spcBef>
              <a:spcAft>
                <a:spcPts val="0"/>
              </a:spcAft>
              <a:buClr>
                <a:srgbClr val="000000"/>
              </a:buClr>
              <a:buSzPts val="2300"/>
              <a:buFont typeface="Arial"/>
              <a:buNone/>
            </a:pPr>
            <a:r>
              <a:rPr lang="en" sz="2400" b="1">
                <a:solidFill>
                  <a:schemeClr val="dk1"/>
                </a:solidFill>
              </a:rPr>
              <a:t>  to be understood.</a:t>
            </a:r>
            <a:r>
              <a:rPr lang="en" sz="2400" b="1" i="0" u="none" strike="noStrike" cap="none">
                <a:solidFill>
                  <a:schemeClr val="dk1"/>
                </a:solidFill>
              </a:rPr>
              <a:t>"</a:t>
            </a:r>
            <a:endParaRPr sz="1200" i="0" u="none" strike="noStrike" cap="none">
              <a:solidFill>
                <a:schemeClr val="dk1"/>
              </a:solidFil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accent1"/>
                </a:solidFill>
                <a:latin typeface="Tahoma"/>
                <a:ea typeface="Tahoma"/>
                <a:cs typeface="Tahoma"/>
                <a:sym typeface="Tahoma"/>
              </a:rPr>
              <a:t>  </a:t>
            </a:r>
            <a:endParaRPr sz="1100" b="0" i="0" u="none" strike="noStrike" cap="none">
              <a:solidFill>
                <a:schemeClr val="accent1"/>
              </a:solidFill>
              <a:latin typeface="Tahoma"/>
              <a:ea typeface="Tahoma"/>
              <a:cs typeface="Tahoma"/>
              <a:sym typeface="Tahoma"/>
            </a:endParaRPr>
          </a:p>
          <a:p>
            <a:pPr marL="0" marR="0" lvl="0" indent="0" algn="l" rtl="0">
              <a:lnSpc>
                <a:spcPct val="100000"/>
              </a:lnSpc>
              <a:spcBef>
                <a:spcPts val="0"/>
              </a:spcBef>
              <a:spcAft>
                <a:spcPts val="0"/>
              </a:spcAft>
              <a:buClr>
                <a:srgbClr val="000000"/>
              </a:buClr>
              <a:buSzPts val="1700"/>
              <a:buFont typeface="Arial"/>
              <a:buNone/>
            </a:pPr>
            <a:r>
              <a:rPr lang="en" sz="1700">
                <a:solidFill>
                  <a:srgbClr val="4E504F"/>
                </a:solidFill>
              </a:rPr>
              <a:t>  </a:t>
            </a:r>
            <a:r>
              <a:rPr lang="en" sz="1700">
                <a:solidFill>
                  <a:schemeClr val="dk1"/>
                </a:solidFill>
              </a:rPr>
              <a:t>      </a:t>
            </a:r>
            <a:r>
              <a:rPr lang="en" sz="1700" i="0" u="none" strike="noStrike" cap="none">
                <a:solidFill>
                  <a:schemeClr val="dk1"/>
                </a:solidFill>
              </a:rPr>
              <a:t>- </a:t>
            </a:r>
            <a:r>
              <a:rPr lang="en" sz="1700">
                <a:solidFill>
                  <a:schemeClr val="dk1"/>
                </a:solidFill>
              </a:rPr>
              <a:t>Stephen Covey</a:t>
            </a:r>
            <a:endParaRPr sz="2100" b="1" i="0" u="none" strike="noStrike" cap="none">
              <a:solidFill>
                <a:schemeClr val="dk1"/>
              </a:solidFill>
              <a:latin typeface="Tahoma"/>
              <a:ea typeface="Tahoma"/>
              <a:cs typeface="Tahoma"/>
              <a:sym typeface="Tahoma"/>
            </a:endParaRPr>
          </a:p>
        </p:txBody>
      </p:sp>
      <p:pic>
        <p:nvPicPr>
          <p:cNvPr id="1518" name="Google Shape;1518;g3b500dbf52f_0_1628" title="AdobeStock_289923630.jpeg"/>
          <p:cNvPicPr preferRelativeResize="0"/>
          <p:nvPr/>
        </p:nvPicPr>
        <p:blipFill rotWithShape="1">
          <a:blip r:embed="rId3">
            <a:alphaModFix/>
          </a:blip>
          <a:srcRect l="33607"/>
          <a:stretch/>
        </p:blipFill>
        <p:spPr>
          <a:xfrm>
            <a:off x="4863076" y="1409874"/>
            <a:ext cx="2614548" cy="2628574"/>
          </a:xfrm>
          <a:prstGeom prst="rect">
            <a:avLst/>
          </a:prstGeom>
          <a:noFill/>
          <a:ln>
            <a:noFill/>
          </a:ln>
        </p:spPr>
      </p:pic>
      <p:pic>
        <p:nvPicPr>
          <p:cNvPr id="1519" name="Google Shape;1519;g3b500dbf52f_0_1628" title="Individual Profile.png"/>
          <p:cNvPicPr preferRelativeResize="0"/>
          <p:nvPr/>
        </p:nvPicPr>
        <p:blipFill rotWithShape="1">
          <a:blip r:embed="rId4">
            <a:alphaModFix/>
          </a:blip>
          <a:srcRect/>
          <a:stretch/>
        </p:blipFill>
        <p:spPr>
          <a:xfrm>
            <a:off x="5695209" y="1456301"/>
            <a:ext cx="710226" cy="655067"/>
          </a:xfrm>
          <a:prstGeom prst="rect">
            <a:avLst/>
          </a:prstGeom>
          <a:noFill/>
          <a:ln>
            <a:noFill/>
          </a:ln>
        </p:spPr>
      </p:pic>
      <p:pic>
        <p:nvPicPr>
          <p:cNvPr id="1520" name="Google Shape;1520;g3b500dbf52f_0_1628" title="Team Profile5.png"/>
          <p:cNvPicPr preferRelativeResize="0"/>
          <p:nvPr/>
        </p:nvPicPr>
        <p:blipFill rotWithShape="1">
          <a:blip r:embed="rId5">
            <a:alphaModFix/>
          </a:blip>
          <a:srcRect/>
          <a:stretch/>
        </p:blipFill>
        <p:spPr>
          <a:xfrm>
            <a:off x="5771200" y="3088303"/>
            <a:ext cx="459409" cy="459409"/>
          </a:xfrm>
          <a:prstGeom prst="rect">
            <a:avLst/>
          </a:prstGeom>
          <a:noFill/>
          <a:ln>
            <a:noFill/>
          </a:ln>
        </p:spPr>
      </p:pic>
      <p:pic>
        <p:nvPicPr>
          <p:cNvPr id="1521" name="Google Shape;1521;g3b500dbf52f_0_1628" title="Team Profile3.png"/>
          <p:cNvPicPr preferRelativeResize="0"/>
          <p:nvPr/>
        </p:nvPicPr>
        <p:blipFill rotWithShape="1">
          <a:blip r:embed="rId6">
            <a:alphaModFix/>
          </a:blip>
          <a:srcRect/>
          <a:stretch/>
        </p:blipFill>
        <p:spPr>
          <a:xfrm>
            <a:off x="6745579" y="1517605"/>
            <a:ext cx="459409" cy="459409"/>
          </a:xfrm>
          <a:prstGeom prst="rect">
            <a:avLst/>
          </a:prstGeom>
          <a:noFill/>
          <a:ln>
            <a:noFill/>
          </a:ln>
        </p:spPr>
      </p:pic>
      <p:sp>
        <p:nvSpPr>
          <p:cNvPr id="1522" name="Google Shape;1522;g3b500dbf52f_0_1628"/>
          <p:cNvSpPr txBox="1"/>
          <p:nvPr/>
        </p:nvSpPr>
        <p:spPr>
          <a:xfrm>
            <a:off x="175902" y="263400"/>
            <a:ext cx="7092900" cy="48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0000"/>
              </a:buClr>
              <a:buSzPts val="9300"/>
              <a:buFont typeface="Arial"/>
              <a:buNone/>
            </a:pPr>
            <a:r>
              <a:rPr lang="en" sz="2400" b="1">
                <a:solidFill>
                  <a:schemeClr val="dk1"/>
                </a:solidFill>
              </a:rPr>
              <a:t>Whole Brain</a:t>
            </a:r>
            <a:r>
              <a:rPr lang="en" sz="2400" b="1" baseline="30000">
                <a:solidFill>
                  <a:schemeClr val="dk1"/>
                </a:solidFill>
              </a:rPr>
              <a:t>®</a:t>
            </a:r>
            <a:r>
              <a:rPr lang="en" sz="2400" b="1">
                <a:solidFill>
                  <a:schemeClr val="dk1"/>
                </a:solidFill>
              </a:rPr>
              <a:t> Communication</a:t>
            </a:r>
            <a:endParaRPr sz="2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g3b500dbf52f_0_1920"/>
          <p:cNvSpPr/>
          <p:nvPr/>
        </p:nvSpPr>
        <p:spPr>
          <a:xfrm>
            <a:off x="6374513" y="834325"/>
            <a:ext cx="1103100" cy="22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g3b500dbf52f_0_1920"/>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24</a:t>
            </a:fld>
            <a:endParaRPr/>
          </a:p>
        </p:txBody>
      </p:sp>
      <p:sp>
        <p:nvSpPr>
          <p:cNvPr id="1530" name="Google Shape;1530;g3b500dbf52f_0_1920"/>
          <p:cNvSpPr txBox="1"/>
          <p:nvPr/>
        </p:nvSpPr>
        <p:spPr>
          <a:xfrm>
            <a:off x="175902" y="263400"/>
            <a:ext cx="7092900" cy="48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0000"/>
              </a:buClr>
              <a:buSzPts val="9300"/>
              <a:buFont typeface="Arial"/>
              <a:buNone/>
            </a:pPr>
            <a:r>
              <a:rPr lang="en" sz="2400" b="1">
                <a:solidFill>
                  <a:schemeClr val="dk1"/>
                </a:solidFill>
              </a:rPr>
              <a:t>Cluespotting Compass</a:t>
            </a:r>
            <a:endParaRPr sz="2400" b="0" i="0" u="none" strike="noStrike" cap="none">
              <a:solidFill>
                <a:schemeClr val="dk1"/>
              </a:solidFill>
              <a:latin typeface="Arial"/>
              <a:ea typeface="Arial"/>
              <a:cs typeface="Arial"/>
              <a:sym typeface="Arial"/>
            </a:endParaRPr>
          </a:p>
        </p:txBody>
      </p:sp>
      <p:sp>
        <p:nvSpPr>
          <p:cNvPr id="1531" name="Google Shape;1531;g3b500dbf52f_0_1920"/>
          <p:cNvSpPr/>
          <p:nvPr/>
        </p:nvSpPr>
        <p:spPr>
          <a:xfrm>
            <a:off x="3651910" y="1840988"/>
            <a:ext cx="1829400" cy="1829400"/>
          </a:xfrm>
          <a:prstGeom prst="ellipse">
            <a:avLst/>
          </a:prstGeom>
          <a:solidFill>
            <a:srgbClr val="F0F5FC"/>
          </a:solidFill>
          <a:ln>
            <a:noFill/>
          </a:ln>
        </p:spPr>
        <p:txBody>
          <a:bodyPr spcFirstLastPara="1" wrap="square" lIns="89600" tIns="89600" rIns="89600" bIns="896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g3b500dbf52f_0_1920"/>
          <p:cNvSpPr/>
          <p:nvPr/>
        </p:nvSpPr>
        <p:spPr>
          <a:xfrm flipH="1">
            <a:off x="4585028" y="2763687"/>
            <a:ext cx="4157700" cy="1829400"/>
          </a:xfrm>
          <a:prstGeom prst="snip1Rect">
            <a:avLst>
              <a:gd name="adj" fmla="val 0"/>
            </a:avLst>
          </a:prstGeom>
          <a:solidFill>
            <a:srgbClr val="FBD6DA"/>
          </a:solidFill>
          <a:ln>
            <a:noFill/>
          </a:ln>
        </p:spPr>
        <p:txBody>
          <a:bodyPr spcFirstLastPara="1" wrap="square" lIns="67200" tIns="67200" rIns="89600" bIns="4477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i="0" u="none" strike="noStrike" cap="none">
              <a:solidFill>
                <a:srgbClr val="8A8B8A"/>
              </a:solidFill>
            </a:endParaRPr>
          </a:p>
        </p:txBody>
      </p:sp>
      <p:sp>
        <p:nvSpPr>
          <p:cNvPr id="1533" name="Google Shape;1533;g3b500dbf52f_0_1920"/>
          <p:cNvSpPr/>
          <p:nvPr/>
        </p:nvSpPr>
        <p:spPr>
          <a:xfrm>
            <a:off x="401073" y="2763687"/>
            <a:ext cx="4157700" cy="1829400"/>
          </a:xfrm>
          <a:prstGeom prst="snip1Rect">
            <a:avLst>
              <a:gd name="adj" fmla="val 0"/>
            </a:avLst>
          </a:prstGeom>
          <a:solidFill>
            <a:srgbClr val="DEF2E5"/>
          </a:solidFill>
          <a:ln>
            <a:noFill/>
          </a:ln>
        </p:spPr>
        <p:txBody>
          <a:bodyPr spcFirstLastPara="1" wrap="square" lIns="67200" tIns="67200" rIns="89600" bIns="4477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i="0" u="none" strike="noStrike" cap="none">
              <a:solidFill>
                <a:srgbClr val="8A8B8A"/>
              </a:solidFill>
            </a:endParaRPr>
          </a:p>
        </p:txBody>
      </p:sp>
      <p:sp>
        <p:nvSpPr>
          <p:cNvPr id="1534" name="Google Shape;1534;g3b500dbf52f_0_1920"/>
          <p:cNvSpPr/>
          <p:nvPr/>
        </p:nvSpPr>
        <p:spPr>
          <a:xfrm rot="10800000" flipH="1">
            <a:off x="401073" y="912262"/>
            <a:ext cx="4157700" cy="1829400"/>
          </a:xfrm>
          <a:prstGeom prst="snip1Rect">
            <a:avLst>
              <a:gd name="adj" fmla="val 0"/>
            </a:avLst>
          </a:prstGeom>
          <a:solidFill>
            <a:srgbClr val="D3F2FC"/>
          </a:solidFill>
          <a:ln>
            <a:noFill/>
          </a:ln>
        </p:spPr>
        <p:txBody>
          <a:bodyPr spcFirstLastPara="1" wrap="square" lIns="67200" tIns="67200" rIns="89600" bIns="4477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i="0" u="none" strike="noStrike" cap="none">
              <a:solidFill>
                <a:srgbClr val="8A8B8A"/>
              </a:solidFill>
            </a:endParaRPr>
          </a:p>
        </p:txBody>
      </p:sp>
      <p:sp>
        <p:nvSpPr>
          <p:cNvPr id="1535" name="Google Shape;1535;g3b500dbf52f_0_1920"/>
          <p:cNvSpPr/>
          <p:nvPr/>
        </p:nvSpPr>
        <p:spPr>
          <a:xfrm rot="10800000">
            <a:off x="4585028" y="912262"/>
            <a:ext cx="4157700" cy="1829400"/>
          </a:xfrm>
          <a:prstGeom prst="snip1Rect">
            <a:avLst>
              <a:gd name="adj" fmla="val 0"/>
            </a:avLst>
          </a:prstGeom>
          <a:solidFill>
            <a:srgbClr val="FEF6D8"/>
          </a:solidFill>
          <a:ln>
            <a:noFill/>
          </a:ln>
        </p:spPr>
        <p:txBody>
          <a:bodyPr spcFirstLastPara="1" wrap="square" lIns="67200" tIns="67200" rIns="89600" bIns="4477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i="0" u="none" strike="noStrike" cap="none">
              <a:solidFill>
                <a:srgbClr val="8A8B8A"/>
              </a:solidFill>
            </a:endParaRPr>
          </a:p>
        </p:txBody>
      </p:sp>
      <p:pic>
        <p:nvPicPr>
          <p:cNvPr id="1536" name="Google Shape;1536;g3b500dbf52f_0_1920"/>
          <p:cNvPicPr preferRelativeResize="0"/>
          <p:nvPr/>
        </p:nvPicPr>
        <p:blipFill rotWithShape="1">
          <a:blip r:embed="rId3">
            <a:alphaModFix/>
          </a:blip>
          <a:srcRect/>
          <a:stretch/>
        </p:blipFill>
        <p:spPr>
          <a:xfrm>
            <a:off x="4584828" y="1841013"/>
            <a:ext cx="896573" cy="900635"/>
          </a:xfrm>
          <a:prstGeom prst="rect">
            <a:avLst/>
          </a:prstGeom>
          <a:noFill/>
          <a:ln>
            <a:noFill/>
          </a:ln>
        </p:spPr>
      </p:pic>
      <p:pic>
        <p:nvPicPr>
          <p:cNvPr id="1537" name="Google Shape;1537;g3b500dbf52f_0_1920"/>
          <p:cNvPicPr preferRelativeResize="0"/>
          <p:nvPr/>
        </p:nvPicPr>
        <p:blipFill rotWithShape="1">
          <a:blip r:embed="rId4">
            <a:alphaModFix/>
          </a:blip>
          <a:srcRect/>
          <a:stretch/>
        </p:blipFill>
        <p:spPr>
          <a:xfrm>
            <a:off x="3662389" y="1840997"/>
            <a:ext cx="896568" cy="900644"/>
          </a:xfrm>
          <a:prstGeom prst="rect">
            <a:avLst/>
          </a:prstGeom>
          <a:noFill/>
          <a:ln>
            <a:noFill/>
          </a:ln>
        </p:spPr>
      </p:pic>
      <p:pic>
        <p:nvPicPr>
          <p:cNvPr id="1538" name="Google Shape;1538;g3b500dbf52f_0_1920"/>
          <p:cNvPicPr preferRelativeResize="0"/>
          <p:nvPr/>
        </p:nvPicPr>
        <p:blipFill rotWithShape="1">
          <a:blip r:embed="rId5">
            <a:alphaModFix/>
          </a:blip>
          <a:srcRect/>
          <a:stretch/>
        </p:blipFill>
        <p:spPr>
          <a:xfrm>
            <a:off x="4584836" y="2763700"/>
            <a:ext cx="896568" cy="892481"/>
          </a:xfrm>
          <a:prstGeom prst="rect">
            <a:avLst/>
          </a:prstGeom>
          <a:noFill/>
          <a:ln>
            <a:noFill/>
          </a:ln>
        </p:spPr>
      </p:pic>
      <p:pic>
        <p:nvPicPr>
          <p:cNvPr id="1539" name="Google Shape;1539;g3b500dbf52f_0_1920"/>
          <p:cNvPicPr preferRelativeResize="0"/>
          <p:nvPr/>
        </p:nvPicPr>
        <p:blipFill rotWithShape="1">
          <a:blip r:embed="rId6">
            <a:alphaModFix/>
          </a:blip>
          <a:srcRect/>
          <a:stretch/>
        </p:blipFill>
        <p:spPr>
          <a:xfrm>
            <a:off x="3662395" y="2763699"/>
            <a:ext cx="896568" cy="892508"/>
          </a:xfrm>
          <a:prstGeom prst="rect">
            <a:avLst/>
          </a:prstGeom>
          <a:noFill/>
          <a:ln>
            <a:noFill/>
          </a:ln>
        </p:spPr>
      </p:pic>
      <p:sp>
        <p:nvSpPr>
          <p:cNvPr id="1540" name="Google Shape;1540;g3b500dbf52f_0_1920"/>
          <p:cNvSpPr txBox="1"/>
          <p:nvPr/>
        </p:nvSpPr>
        <p:spPr>
          <a:xfrm>
            <a:off x="4004183" y="2274035"/>
            <a:ext cx="411300" cy="150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rPr>
              <a:t>A</a:t>
            </a:r>
            <a:endParaRPr sz="1600" b="1" i="0" u="none" strike="noStrike" cap="none">
              <a:solidFill>
                <a:srgbClr val="000000"/>
              </a:solidFill>
            </a:endParaRPr>
          </a:p>
        </p:txBody>
      </p:sp>
      <p:sp>
        <p:nvSpPr>
          <p:cNvPr id="1541" name="Google Shape;1541;g3b500dbf52f_0_1920"/>
          <p:cNvSpPr txBox="1"/>
          <p:nvPr/>
        </p:nvSpPr>
        <p:spPr>
          <a:xfrm>
            <a:off x="4725294" y="2274035"/>
            <a:ext cx="411300" cy="150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rPr>
              <a:t>D</a:t>
            </a:r>
            <a:endParaRPr sz="1600" b="1" i="0" u="none" strike="noStrike" cap="none">
              <a:solidFill>
                <a:srgbClr val="000000"/>
              </a:solidFill>
            </a:endParaRPr>
          </a:p>
        </p:txBody>
      </p:sp>
      <p:sp>
        <p:nvSpPr>
          <p:cNvPr id="1542" name="Google Shape;1542;g3b500dbf52f_0_1920"/>
          <p:cNvSpPr txBox="1"/>
          <p:nvPr/>
        </p:nvSpPr>
        <p:spPr>
          <a:xfrm>
            <a:off x="4011692" y="3020768"/>
            <a:ext cx="411300" cy="150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rPr>
              <a:t>B</a:t>
            </a:r>
            <a:endParaRPr sz="1600" b="1" i="0" u="none" strike="noStrike" cap="none">
              <a:solidFill>
                <a:srgbClr val="000000"/>
              </a:solidFill>
            </a:endParaRPr>
          </a:p>
        </p:txBody>
      </p:sp>
      <p:sp>
        <p:nvSpPr>
          <p:cNvPr id="1543" name="Google Shape;1543;g3b500dbf52f_0_1920"/>
          <p:cNvSpPr txBox="1"/>
          <p:nvPr/>
        </p:nvSpPr>
        <p:spPr>
          <a:xfrm>
            <a:off x="4725294" y="3020768"/>
            <a:ext cx="411300" cy="150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rgbClr val="000000"/>
                </a:solidFill>
              </a:rPr>
              <a:t>C</a:t>
            </a:r>
            <a:endParaRPr sz="1600" b="1" i="0" u="none" strike="noStrike" cap="none">
              <a:solidFill>
                <a:srgbClr val="000000"/>
              </a:solidFill>
            </a:endParaRPr>
          </a:p>
        </p:txBody>
      </p:sp>
      <p:sp>
        <p:nvSpPr>
          <p:cNvPr id="1544" name="Google Shape;1544;g3b500dbf52f_0_1920"/>
          <p:cNvSpPr txBox="1"/>
          <p:nvPr/>
        </p:nvSpPr>
        <p:spPr>
          <a:xfrm>
            <a:off x="401079" y="1156620"/>
            <a:ext cx="3067800" cy="1268400"/>
          </a:xfrm>
          <a:prstGeom prst="rect">
            <a:avLst/>
          </a:prstGeom>
          <a:noFill/>
          <a:ln>
            <a:noFill/>
          </a:ln>
        </p:spPr>
        <p:txBody>
          <a:bodyPr spcFirstLastPara="1" wrap="square" lIns="89600" tIns="89600" rIns="89600" bIns="89600" anchor="t" anchorCtr="0">
            <a:noAutofit/>
          </a:bodyPr>
          <a:lstStyle/>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What do the numbers say?</a:t>
            </a:r>
            <a:endParaRPr sz="1600" i="0" u="none" strike="noStrike" cap="none">
              <a:solidFill>
                <a:srgbClr val="000000"/>
              </a:solidFill>
            </a:endParaRPr>
          </a:p>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Be logical, be realistic.</a:t>
            </a:r>
            <a:endParaRPr sz="1600" i="0" u="none" strike="noStrike" cap="none">
              <a:solidFill>
                <a:srgbClr val="000000"/>
              </a:solidFill>
            </a:endParaRPr>
          </a:p>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Measure it, prove it.</a:t>
            </a:r>
            <a:endParaRPr sz="1600" i="0" u="none" strike="noStrike" cap="none">
              <a:solidFill>
                <a:srgbClr val="000000"/>
              </a:solidFill>
            </a:endParaRPr>
          </a:p>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Show me the facts.</a:t>
            </a:r>
            <a:endParaRPr sz="1600" i="0" u="none" strike="noStrike" cap="none">
              <a:solidFill>
                <a:srgbClr val="000000"/>
              </a:solidFill>
            </a:endParaRPr>
          </a:p>
        </p:txBody>
      </p:sp>
      <p:sp>
        <p:nvSpPr>
          <p:cNvPr id="1545" name="Google Shape;1545;g3b500dbf52f_0_1920"/>
          <p:cNvSpPr txBox="1"/>
          <p:nvPr/>
        </p:nvSpPr>
        <p:spPr>
          <a:xfrm>
            <a:off x="401079" y="3038349"/>
            <a:ext cx="3067800" cy="1268400"/>
          </a:xfrm>
          <a:prstGeom prst="rect">
            <a:avLst/>
          </a:prstGeom>
          <a:noFill/>
          <a:ln>
            <a:noFill/>
          </a:ln>
        </p:spPr>
        <p:txBody>
          <a:bodyPr spcFirstLastPara="1" wrap="square" lIns="89600" tIns="89600" rIns="89600" bIns="89600" anchor="t" anchorCtr="0">
            <a:noAutofit/>
          </a:bodyPr>
          <a:lstStyle/>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What’s the process?</a:t>
            </a:r>
            <a:endParaRPr sz="1600" i="0" u="none" strike="noStrike" cap="none">
              <a:solidFill>
                <a:srgbClr val="000000"/>
              </a:solidFill>
            </a:endParaRPr>
          </a:p>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Stick to the plan.</a:t>
            </a:r>
            <a:endParaRPr sz="1600" i="0" u="none" strike="noStrike" cap="none">
              <a:solidFill>
                <a:srgbClr val="000000"/>
              </a:solidFill>
            </a:endParaRPr>
          </a:p>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Be on time.</a:t>
            </a:r>
            <a:endParaRPr sz="1600" i="0" u="none" strike="noStrike" cap="none">
              <a:solidFill>
                <a:srgbClr val="000000"/>
              </a:solidFill>
            </a:endParaRPr>
          </a:p>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Follow the steps.</a:t>
            </a:r>
            <a:endParaRPr sz="1600" i="0" u="none" strike="noStrike" cap="none">
              <a:solidFill>
                <a:srgbClr val="000000"/>
              </a:solidFill>
            </a:endParaRPr>
          </a:p>
        </p:txBody>
      </p:sp>
      <p:sp>
        <p:nvSpPr>
          <p:cNvPr id="1546" name="Google Shape;1546;g3b500dbf52f_0_1920"/>
          <p:cNvSpPr txBox="1"/>
          <p:nvPr/>
        </p:nvSpPr>
        <p:spPr>
          <a:xfrm>
            <a:off x="5436998" y="1156620"/>
            <a:ext cx="3067800" cy="1268400"/>
          </a:xfrm>
          <a:prstGeom prst="rect">
            <a:avLst/>
          </a:prstGeom>
          <a:noFill/>
          <a:ln>
            <a:noFill/>
          </a:ln>
        </p:spPr>
        <p:txBody>
          <a:bodyPr spcFirstLastPara="1" wrap="square" lIns="89600" tIns="89600" rIns="89600" bIns="89600" anchor="t" anchorCtr="0">
            <a:noAutofit/>
          </a:bodyPr>
          <a:lstStyle/>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What if we tried … ?</a:t>
            </a:r>
            <a:endParaRPr sz="1600" i="0" u="none" strike="noStrike" cap="none">
              <a:solidFill>
                <a:srgbClr val="000000"/>
              </a:solidFill>
            </a:endParaRPr>
          </a:p>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Let’s imagine possibilities.</a:t>
            </a:r>
            <a:endParaRPr sz="1600" i="0" u="none" strike="noStrike" cap="none">
              <a:solidFill>
                <a:srgbClr val="000000"/>
              </a:solidFill>
            </a:endParaRPr>
          </a:p>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Think outside the box.</a:t>
            </a:r>
            <a:endParaRPr sz="1600" i="0" u="none" strike="noStrike" cap="none">
              <a:solidFill>
                <a:srgbClr val="000000"/>
              </a:solidFill>
            </a:endParaRPr>
          </a:p>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Look at the big picture.</a:t>
            </a:r>
            <a:endParaRPr sz="1600" i="0" u="none" strike="noStrike" cap="none">
              <a:solidFill>
                <a:srgbClr val="000000"/>
              </a:solidFill>
            </a:endParaRPr>
          </a:p>
        </p:txBody>
      </p:sp>
      <p:sp>
        <p:nvSpPr>
          <p:cNvPr id="1547" name="Google Shape;1547;g3b500dbf52f_0_1920"/>
          <p:cNvSpPr txBox="1"/>
          <p:nvPr/>
        </p:nvSpPr>
        <p:spPr>
          <a:xfrm>
            <a:off x="5437006" y="3038359"/>
            <a:ext cx="3306000" cy="1268400"/>
          </a:xfrm>
          <a:prstGeom prst="rect">
            <a:avLst/>
          </a:prstGeom>
          <a:noFill/>
          <a:ln>
            <a:noFill/>
          </a:ln>
        </p:spPr>
        <p:txBody>
          <a:bodyPr spcFirstLastPara="1" wrap="square" lIns="89600" tIns="89600" rIns="89600" bIns="89600" anchor="t" anchorCtr="0">
            <a:noAutofit/>
          </a:bodyPr>
          <a:lstStyle/>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How does this impact us?</a:t>
            </a:r>
            <a:endParaRPr sz="1600" i="0" u="none" strike="noStrike" cap="none">
              <a:solidFill>
                <a:srgbClr val="000000"/>
              </a:solidFill>
            </a:endParaRPr>
          </a:p>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Let’s support each other.</a:t>
            </a:r>
            <a:endParaRPr sz="1600" i="0" u="none" strike="noStrike" cap="none">
              <a:solidFill>
                <a:srgbClr val="000000"/>
              </a:solidFill>
            </a:endParaRPr>
          </a:p>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I feel strongly about this. </a:t>
            </a:r>
            <a:endParaRPr sz="1600" i="0" u="none" strike="noStrike" cap="none">
              <a:solidFill>
                <a:srgbClr val="000000"/>
              </a:solidFill>
            </a:endParaRPr>
          </a:p>
          <a:p>
            <a:pPr marL="444500" marR="0" lvl="0" indent="-317500" algn="l" rtl="0">
              <a:lnSpc>
                <a:spcPct val="100000"/>
              </a:lnSpc>
              <a:spcBef>
                <a:spcPts val="0"/>
              </a:spcBef>
              <a:spcAft>
                <a:spcPts val="0"/>
              </a:spcAft>
              <a:buClr>
                <a:srgbClr val="000000"/>
              </a:buClr>
              <a:buSzPts val="1600"/>
              <a:buChar char="●"/>
            </a:pPr>
            <a:r>
              <a:rPr lang="en" sz="1600" i="0" u="none" strike="noStrike" cap="none">
                <a:solidFill>
                  <a:srgbClr val="000000"/>
                </a:solidFill>
              </a:rPr>
              <a:t>We need to involve everyone.</a:t>
            </a:r>
            <a:endParaRPr sz="1600" i="0" u="none" strike="noStrike" cap="none">
              <a:solidFill>
                <a:srgbClr val="000000"/>
              </a:solidFill>
            </a:endParaRPr>
          </a:p>
        </p:txBody>
      </p:sp>
      <p:grpSp>
        <p:nvGrpSpPr>
          <p:cNvPr id="1548" name="Google Shape;1548;g3b500dbf52f_0_1920"/>
          <p:cNvGrpSpPr/>
          <p:nvPr/>
        </p:nvGrpSpPr>
        <p:grpSpPr>
          <a:xfrm rot="-2700000">
            <a:off x="4306927" y="2485395"/>
            <a:ext cx="537676" cy="537676"/>
            <a:chOff x="4413550" y="1568925"/>
            <a:chExt cx="548700" cy="548700"/>
          </a:xfrm>
        </p:grpSpPr>
        <p:sp>
          <p:nvSpPr>
            <p:cNvPr id="1549" name="Google Shape;1549;g3b500dbf52f_0_1920"/>
            <p:cNvSpPr/>
            <p:nvPr/>
          </p:nvSpPr>
          <p:spPr>
            <a:xfrm rot="-2700000">
              <a:off x="4385764" y="1757422"/>
              <a:ext cx="604273" cy="171706"/>
            </a:xfrm>
            <a:prstGeom prst="flowChartDecision">
              <a:avLst/>
            </a:prstGeom>
            <a:solidFill>
              <a:srgbClr val="F0F5FC"/>
            </a:solidFill>
            <a:ln w="18675" cap="flat" cmpd="sng">
              <a:solidFill>
                <a:srgbClr val="214363"/>
              </a:solidFill>
              <a:prstDash val="solid"/>
              <a:round/>
              <a:headEnd type="none" w="sm" len="sm"/>
              <a:tailEnd type="none" w="sm" len="sm"/>
            </a:ln>
          </p:spPr>
          <p:txBody>
            <a:bodyPr spcFirstLastPara="1" wrap="square" lIns="46600" tIns="46600" rIns="46600" bIns="466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sp>
          <p:nvSpPr>
            <p:cNvPr id="1550" name="Google Shape;1550;g3b500dbf52f_0_1920"/>
            <p:cNvSpPr/>
            <p:nvPr/>
          </p:nvSpPr>
          <p:spPr>
            <a:xfrm rot="2700000">
              <a:off x="4385764" y="1757422"/>
              <a:ext cx="604273" cy="171706"/>
            </a:xfrm>
            <a:prstGeom prst="flowChartDecision">
              <a:avLst/>
            </a:prstGeom>
            <a:solidFill>
              <a:srgbClr val="FFFFFF"/>
            </a:solidFill>
            <a:ln w="18675" cap="flat" cmpd="sng">
              <a:solidFill>
                <a:srgbClr val="214363"/>
              </a:solidFill>
              <a:prstDash val="solid"/>
              <a:round/>
              <a:headEnd type="none" w="sm" len="sm"/>
              <a:tailEnd type="none" w="sm" len="sm"/>
            </a:ln>
          </p:spPr>
          <p:txBody>
            <a:bodyPr spcFirstLastPara="1" wrap="square" lIns="46600" tIns="46600" rIns="46600" bIns="466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sp>
        <p:nvSpPr>
          <p:cNvPr id="1551" name="Google Shape;1551;g3b500dbf52f_0_1920"/>
          <p:cNvSpPr/>
          <p:nvPr/>
        </p:nvSpPr>
        <p:spPr>
          <a:xfrm rot="-2700004">
            <a:off x="4199426" y="2647112"/>
            <a:ext cx="753157" cy="214012"/>
          </a:xfrm>
          <a:prstGeom prst="flowChartDecision">
            <a:avLst/>
          </a:prstGeom>
          <a:solidFill>
            <a:srgbClr val="214363"/>
          </a:solidFill>
          <a:ln>
            <a:noFill/>
          </a:ln>
        </p:spPr>
        <p:txBody>
          <a:bodyPr spcFirstLastPara="1" wrap="square" lIns="59275" tIns="59275" rIns="59275" bIns="59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1552" name="Google Shape;1552;g3b500dbf52f_0_1920"/>
          <p:cNvSpPr/>
          <p:nvPr/>
        </p:nvSpPr>
        <p:spPr>
          <a:xfrm rot="2700004">
            <a:off x="4199426" y="2647112"/>
            <a:ext cx="753157" cy="214012"/>
          </a:xfrm>
          <a:prstGeom prst="flowChartDecision">
            <a:avLst/>
          </a:prstGeom>
          <a:solidFill>
            <a:srgbClr val="214363"/>
          </a:solidFill>
          <a:ln>
            <a:noFill/>
          </a:ln>
        </p:spPr>
        <p:txBody>
          <a:bodyPr spcFirstLastPara="1" wrap="square" lIns="59275" tIns="59275" rIns="59275" bIns="59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g3b500dbf52f_0_1953"/>
          <p:cNvSpPr/>
          <p:nvPr/>
        </p:nvSpPr>
        <p:spPr>
          <a:xfrm>
            <a:off x="6489888" y="958953"/>
            <a:ext cx="1103100" cy="22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g3b500dbf52f_0_195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25</a:t>
            </a:fld>
            <a:endParaRPr/>
          </a:p>
        </p:txBody>
      </p:sp>
      <p:sp>
        <p:nvSpPr>
          <p:cNvPr id="1560" name="Google Shape;1560;g3b500dbf52f_0_1953"/>
          <p:cNvSpPr txBox="1"/>
          <p:nvPr/>
        </p:nvSpPr>
        <p:spPr>
          <a:xfrm>
            <a:off x="175902" y="263400"/>
            <a:ext cx="7092900" cy="48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Clr>
                <a:srgbClr val="000000"/>
              </a:buClr>
              <a:buSzPts val="9300"/>
              <a:buFont typeface="Arial"/>
              <a:buNone/>
            </a:pPr>
            <a:r>
              <a:rPr lang="en" sz="2400" b="1">
                <a:solidFill>
                  <a:schemeClr val="dk1"/>
                </a:solidFill>
              </a:rPr>
              <a:t>Identifying Blended Clues</a:t>
            </a:r>
            <a:endParaRPr sz="2400" b="0" i="0" u="none" strike="noStrike" cap="none">
              <a:solidFill>
                <a:schemeClr val="dk1"/>
              </a:solidFill>
              <a:latin typeface="Arial"/>
              <a:ea typeface="Arial"/>
              <a:cs typeface="Arial"/>
              <a:sym typeface="Arial"/>
            </a:endParaRPr>
          </a:p>
        </p:txBody>
      </p:sp>
      <p:sp>
        <p:nvSpPr>
          <p:cNvPr id="1561" name="Google Shape;1561;g3b500dbf52f_0_1953"/>
          <p:cNvSpPr txBox="1"/>
          <p:nvPr/>
        </p:nvSpPr>
        <p:spPr>
          <a:xfrm>
            <a:off x="1650374" y="1053211"/>
            <a:ext cx="7056900" cy="734700"/>
          </a:xfrm>
          <a:prstGeom prst="rect">
            <a:avLst/>
          </a:prstGeom>
          <a:noFill/>
          <a:ln>
            <a:noFill/>
          </a:ln>
        </p:spPr>
        <p:txBody>
          <a:bodyPr spcFirstLastPara="1" wrap="square" lIns="88500" tIns="88500" rIns="88500" bIns="88500" anchor="t" anchorCtr="0">
            <a:noAutofit/>
          </a:bodyPr>
          <a:lstStyle/>
          <a:p>
            <a:pPr marL="444500" marR="0" lvl="0" indent="-336550" algn="l" rtl="0">
              <a:lnSpc>
                <a:spcPct val="115000"/>
              </a:lnSpc>
              <a:spcBef>
                <a:spcPts val="1200"/>
              </a:spcBef>
              <a:spcAft>
                <a:spcPts val="0"/>
              </a:spcAft>
              <a:buClr>
                <a:schemeClr val="dk1"/>
              </a:buClr>
              <a:buSzPts val="1700"/>
              <a:buChar char="●"/>
            </a:pPr>
            <a:r>
              <a:rPr lang="en" sz="1700" i="0" u="none" strike="noStrike" cap="none">
                <a:solidFill>
                  <a:schemeClr val="dk1"/>
                </a:solidFill>
              </a:rPr>
              <a:t>This idea has energizing potential - let’s reframe it to spark engagement and align with our shared purpose.</a:t>
            </a:r>
            <a:endParaRPr sz="2200" i="0" u="none" strike="noStrike" cap="none">
              <a:solidFill>
                <a:schemeClr val="dk1"/>
              </a:solidFill>
            </a:endParaRPr>
          </a:p>
        </p:txBody>
      </p:sp>
      <p:grpSp>
        <p:nvGrpSpPr>
          <p:cNvPr id="1562" name="Google Shape;1562;g3b500dbf52f_0_1953"/>
          <p:cNvGrpSpPr/>
          <p:nvPr/>
        </p:nvGrpSpPr>
        <p:grpSpPr>
          <a:xfrm>
            <a:off x="434901" y="1178829"/>
            <a:ext cx="1193471" cy="482645"/>
            <a:chOff x="211720" y="1035620"/>
            <a:chExt cx="1232925" cy="498600"/>
          </a:xfrm>
        </p:grpSpPr>
        <p:sp>
          <p:nvSpPr>
            <p:cNvPr id="1563" name="Google Shape;1563;g3b500dbf52f_0_1953"/>
            <p:cNvSpPr/>
            <p:nvPr/>
          </p:nvSpPr>
          <p:spPr>
            <a:xfrm>
              <a:off x="211720" y="1035620"/>
              <a:ext cx="420000" cy="498600"/>
            </a:xfrm>
            <a:prstGeom prst="roundRect">
              <a:avLst>
                <a:gd name="adj" fmla="val 16667"/>
              </a:avLst>
            </a:prstGeom>
            <a:solidFill>
              <a:srgbClr val="FDD742"/>
            </a:solidFill>
            <a:ln w="27650" cap="flat" cmpd="sng">
              <a:solidFill>
                <a:srgbClr val="214363"/>
              </a:solidFill>
              <a:prstDash val="solid"/>
              <a:round/>
              <a:headEnd type="none" w="sm" len="sm"/>
              <a:tailEnd type="none" w="sm" len="sm"/>
            </a:ln>
          </p:spPr>
          <p:txBody>
            <a:bodyPr spcFirstLastPara="1" wrap="square" lIns="88500" tIns="88500" rIns="88500" bIns="885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rPr>
                <a:t>D</a:t>
              </a:r>
              <a:endParaRPr sz="1700" b="1" i="0" u="none" strike="noStrike" cap="none">
                <a:solidFill>
                  <a:srgbClr val="000000"/>
                </a:solidFill>
              </a:endParaRPr>
            </a:p>
          </p:txBody>
        </p:sp>
        <p:sp>
          <p:nvSpPr>
            <p:cNvPr id="1564" name="Google Shape;1564;g3b500dbf52f_0_1953"/>
            <p:cNvSpPr/>
            <p:nvPr/>
          </p:nvSpPr>
          <p:spPr>
            <a:xfrm>
              <a:off x="1024645" y="1035620"/>
              <a:ext cx="420000" cy="498600"/>
            </a:xfrm>
            <a:prstGeom prst="roundRect">
              <a:avLst>
                <a:gd name="adj" fmla="val 16667"/>
              </a:avLst>
            </a:prstGeom>
            <a:solidFill>
              <a:srgbClr val="EF354E"/>
            </a:solidFill>
            <a:ln w="27650" cap="flat" cmpd="sng">
              <a:solidFill>
                <a:srgbClr val="214363"/>
              </a:solidFill>
              <a:prstDash val="solid"/>
              <a:round/>
              <a:headEnd type="none" w="sm" len="sm"/>
              <a:tailEnd type="none" w="sm" len="sm"/>
            </a:ln>
          </p:spPr>
          <p:txBody>
            <a:bodyPr spcFirstLastPara="1" wrap="square" lIns="88500" tIns="88500" rIns="88500" bIns="885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rPr>
                <a:t>C</a:t>
              </a:r>
              <a:endParaRPr sz="1700" b="1" i="0" u="none" strike="noStrike" cap="none">
                <a:solidFill>
                  <a:srgbClr val="000000"/>
                </a:solidFill>
              </a:endParaRPr>
            </a:p>
          </p:txBody>
        </p:sp>
        <p:sp>
          <p:nvSpPr>
            <p:cNvPr id="1565" name="Google Shape;1565;g3b500dbf52f_0_1953"/>
            <p:cNvSpPr/>
            <p:nvPr/>
          </p:nvSpPr>
          <p:spPr>
            <a:xfrm>
              <a:off x="615590" y="1074920"/>
              <a:ext cx="420000" cy="420000"/>
            </a:xfrm>
            <a:prstGeom prst="mathPlus">
              <a:avLst>
                <a:gd name="adj1" fmla="val 23520"/>
              </a:avLst>
            </a:prstGeom>
            <a:solidFill>
              <a:srgbClr val="214363"/>
            </a:solidFill>
            <a:ln w="18425" cap="flat" cmpd="sng">
              <a:solidFill>
                <a:srgbClr val="FFFFFF"/>
              </a:solidFill>
              <a:prstDash val="solid"/>
              <a:round/>
              <a:headEnd type="none" w="sm" len="sm"/>
              <a:tailEnd type="none" w="sm" len="sm"/>
            </a:ln>
          </p:spPr>
          <p:txBody>
            <a:bodyPr spcFirstLastPara="1" wrap="square" lIns="88500" tIns="88500" rIns="88500" bIns="88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66" name="Google Shape;1566;g3b500dbf52f_0_1953"/>
          <p:cNvSpPr txBox="1"/>
          <p:nvPr/>
        </p:nvSpPr>
        <p:spPr>
          <a:xfrm>
            <a:off x="1650359" y="3604918"/>
            <a:ext cx="7056900" cy="734700"/>
          </a:xfrm>
          <a:prstGeom prst="rect">
            <a:avLst/>
          </a:prstGeom>
          <a:noFill/>
          <a:ln>
            <a:noFill/>
          </a:ln>
        </p:spPr>
        <p:txBody>
          <a:bodyPr spcFirstLastPara="1" wrap="square" lIns="88500" tIns="88500" rIns="88500" bIns="88500" anchor="t" anchorCtr="0">
            <a:noAutofit/>
          </a:bodyPr>
          <a:lstStyle/>
          <a:p>
            <a:pPr marL="444500" marR="0" lvl="0" indent="-336550" algn="l" rtl="0">
              <a:lnSpc>
                <a:spcPct val="100000"/>
              </a:lnSpc>
              <a:spcBef>
                <a:spcPts val="0"/>
              </a:spcBef>
              <a:spcAft>
                <a:spcPts val="0"/>
              </a:spcAft>
              <a:buClr>
                <a:schemeClr val="dk1"/>
              </a:buClr>
              <a:buSzPts val="1700"/>
              <a:buChar char="●"/>
            </a:pPr>
            <a:r>
              <a:rPr lang="en" sz="1700" i="0" u="none" strike="noStrike" cap="none">
                <a:solidFill>
                  <a:schemeClr val="dk1"/>
                </a:solidFill>
              </a:rPr>
              <a:t>Given the insights and regulatory context, let’s structure </a:t>
            </a:r>
            <a:br>
              <a:rPr lang="en" sz="1700" i="0" u="none" strike="noStrike" cap="none">
                <a:solidFill>
                  <a:schemeClr val="dk1"/>
                </a:solidFill>
              </a:rPr>
            </a:br>
            <a:r>
              <a:rPr lang="en" sz="1700" i="0" u="none" strike="noStrike" cap="none">
                <a:solidFill>
                  <a:schemeClr val="dk1"/>
                </a:solidFill>
              </a:rPr>
              <a:t>a phased rollout aligned with </a:t>
            </a:r>
            <a:r>
              <a:rPr lang="en" sz="1700">
                <a:solidFill>
                  <a:schemeClr val="dk1"/>
                </a:solidFill>
              </a:rPr>
              <a:t>our</a:t>
            </a:r>
            <a:r>
              <a:rPr lang="en" sz="1700" i="0" u="none" strike="noStrike" cap="none">
                <a:solidFill>
                  <a:schemeClr val="dk1"/>
                </a:solidFill>
              </a:rPr>
              <a:t> compliance framework.</a:t>
            </a:r>
            <a:endParaRPr sz="2200" i="0" u="none" strike="noStrike" cap="none">
              <a:solidFill>
                <a:schemeClr val="dk1"/>
              </a:solidFill>
            </a:endParaRPr>
          </a:p>
        </p:txBody>
      </p:sp>
      <p:grpSp>
        <p:nvGrpSpPr>
          <p:cNvPr id="1567" name="Google Shape;1567;g3b500dbf52f_0_1953"/>
          <p:cNvGrpSpPr/>
          <p:nvPr/>
        </p:nvGrpSpPr>
        <p:grpSpPr>
          <a:xfrm>
            <a:off x="437391" y="3750553"/>
            <a:ext cx="1193471" cy="482645"/>
            <a:chOff x="214293" y="3658070"/>
            <a:chExt cx="1232925" cy="498600"/>
          </a:xfrm>
        </p:grpSpPr>
        <p:sp>
          <p:nvSpPr>
            <p:cNvPr id="1568" name="Google Shape;1568;g3b500dbf52f_0_1953"/>
            <p:cNvSpPr/>
            <p:nvPr/>
          </p:nvSpPr>
          <p:spPr>
            <a:xfrm>
              <a:off x="214293" y="3658070"/>
              <a:ext cx="420000" cy="498600"/>
            </a:xfrm>
            <a:prstGeom prst="roundRect">
              <a:avLst>
                <a:gd name="adj" fmla="val 16667"/>
              </a:avLst>
            </a:prstGeom>
            <a:solidFill>
              <a:srgbClr val="2CC3F0"/>
            </a:solidFill>
            <a:ln w="27650" cap="flat" cmpd="sng">
              <a:solidFill>
                <a:srgbClr val="214363"/>
              </a:solidFill>
              <a:prstDash val="solid"/>
              <a:round/>
              <a:headEnd type="none" w="sm" len="sm"/>
              <a:tailEnd type="none" w="sm" len="sm"/>
            </a:ln>
          </p:spPr>
          <p:txBody>
            <a:bodyPr spcFirstLastPara="1" wrap="square" lIns="88500" tIns="88500" rIns="88500" bIns="885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rPr>
                <a:t>A</a:t>
              </a:r>
              <a:endParaRPr sz="1700" b="1" i="0" u="none" strike="noStrike" cap="none">
                <a:solidFill>
                  <a:srgbClr val="000000"/>
                </a:solidFill>
              </a:endParaRPr>
            </a:p>
          </p:txBody>
        </p:sp>
        <p:sp>
          <p:nvSpPr>
            <p:cNvPr id="1569" name="Google Shape;1569;g3b500dbf52f_0_1953"/>
            <p:cNvSpPr/>
            <p:nvPr/>
          </p:nvSpPr>
          <p:spPr>
            <a:xfrm>
              <a:off x="1027218" y="3658070"/>
              <a:ext cx="420000" cy="498600"/>
            </a:xfrm>
            <a:prstGeom prst="roundRect">
              <a:avLst>
                <a:gd name="adj" fmla="val 16667"/>
              </a:avLst>
            </a:prstGeom>
            <a:solidFill>
              <a:srgbClr val="63C084"/>
            </a:solidFill>
            <a:ln w="27650" cap="flat" cmpd="sng">
              <a:solidFill>
                <a:srgbClr val="214363"/>
              </a:solidFill>
              <a:prstDash val="solid"/>
              <a:round/>
              <a:headEnd type="none" w="sm" len="sm"/>
              <a:tailEnd type="none" w="sm" len="sm"/>
            </a:ln>
          </p:spPr>
          <p:txBody>
            <a:bodyPr spcFirstLastPara="1" wrap="square" lIns="88500" tIns="88500" rIns="88500" bIns="885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rPr>
                <a:t>B</a:t>
              </a:r>
              <a:endParaRPr sz="1700" b="1" i="0" u="none" strike="noStrike" cap="none">
                <a:solidFill>
                  <a:srgbClr val="000000"/>
                </a:solidFill>
              </a:endParaRPr>
            </a:p>
          </p:txBody>
        </p:sp>
        <p:sp>
          <p:nvSpPr>
            <p:cNvPr id="1570" name="Google Shape;1570;g3b500dbf52f_0_1953"/>
            <p:cNvSpPr/>
            <p:nvPr/>
          </p:nvSpPr>
          <p:spPr>
            <a:xfrm>
              <a:off x="618163" y="3697370"/>
              <a:ext cx="420000" cy="420000"/>
            </a:xfrm>
            <a:prstGeom prst="mathPlus">
              <a:avLst>
                <a:gd name="adj1" fmla="val 23520"/>
              </a:avLst>
            </a:prstGeom>
            <a:solidFill>
              <a:srgbClr val="214363"/>
            </a:solidFill>
            <a:ln w="18425" cap="flat" cmpd="sng">
              <a:solidFill>
                <a:srgbClr val="FFFFFF"/>
              </a:solidFill>
              <a:prstDash val="solid"/>
              <a:round/>
              <a:headEnd type="none" w="sm" len="sm"/>
              <a:tailEnd type="none" w="sm" len="sm"/>
            </a:ln>
          </p:spPr>
          <p:txBody>
            <a:bodyPr spcFirstLastPara="1" wrap="square" lIns="88500" tIns="88500" rIns="88500" bIns="88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71" name="Google Shape;1571;g3b500dbf52f_0_1953"/>
          <p:cNvSpPr txBox="1"/>
          <p:nvPr/>
        </p:nvSpPr>
        <p:spPr>
          <a:xfrm>
            <a:off x="1652210" y="1948871"/>
            <a:ext cx="7056900" cy="781500"/>
          </a:xfrm>
          <a:prstGeom prst="rect">
            <a:avLst/>
          </a:prstGeom>
          <a:noFill/>
          <a:ln>
            <a:noFill/>
          </a:ln>
        </p:spPr>
        <p:txBody>
          <a:bodyPr spcFirstLastPara="1" wrap="square" lIns="88500" tIns="88500" rIns="88500" bIns="88500" anchor="t" anchorCtr="0">
            <a:noAutofit/>
          </a:bodyPr>
          <a:lstStyle/>
          <a:p>
            <a:pPr marL="444500" marR="0" lvl="0" indent="-336550" algn="l" rtl="0">
              <a:lnSpc>
                <a:spcPct val="100000"/>
              </a:lnSpc>
              <a:spcBef>
                <a:spcPts val="0"/>
              </a:spcBef>
              <a:spcAft>
                <a:spcPts val="0"/>
              </a:spcAft>
              <a:buClr>
                <a:schemeClr val="dk1"/>
              </a:buClr>
              <a:buSzPts val="1700"/>
              <a:buChar char="●"/>
            </a:pPr>
            <a:r>
              <a:rPr lang="en" sz="1700" i="0" u="none" strike="noStrike" cap="none">
                <a:solidFill>
                  <a:schemeClr val="dk1"/>
                </a:solidFill>
              </a:rPr>
              <a:t>Let’s stay on track with our delivery milestones while ensuring </a:t>
            </a:r>
            <a:br>
              <a:rPr lang="en" sz="1700" i="0" u="none" strike="noStrike" cap="none">
                <a:solidFill>
                  <a:schemeClr val="dk1"/>
                </a:solidFill>
              </a:rPr>
            </a:br>
            <a:r>
              <a:rPr lang="en" sz="1700" i="0" u="none" strike="noStrike" cap="none">
                <a:solidFill>
                  <a:schemeClr val="dk1"/>
                </a:solidFill>
              </a:rPr>
              <a:t>the team stays motivated.</a:t>
            </a:r>
            <a:endParaRPr sz="2200" i="0" u="none" strike="noStrike" cap="none">
              <a:solidFill>
                <a:schemeClr val="dk1"/>
              </a:solidFill>
            </a:endParaRPr>
          </a:p>
        </p:txBody>
      </p:sp>
      <p:sp>
        <p:nvSpPr>
          <p:cNvPr id="1572" name="Google Shape;1572;g3b500dbf52f_0_1953"/>
          <p:cNvSpPr txBox="1"/>
          <p:nvPr/>
        </p:nvSpPr>
        <p:spPr>
          <a:xfrm>
            <a:off x="1652210" y="2772413"/>
            <a:ext cx="7056900" cy="734700"/>
          </a:xfrm>
          <a:prstGeom prst="rect">
            <a:avLst/>
          </a:prstGeom>
          <a:noFill/>
          <a:ln>
            <a:noFill/>
          </a:ln>
        </p:spPr>
        <p:txBody>
          <a:bodyPr spcFirstLastPara="1" wrap="square" lIns="88500" tIns="88500" rIns="88500" bIns="88500" anchor="t" anchorCtr="0">
            <a:noAutofit/>
          </a:bodyPr>
          <a:lstStyle/>
          <a:p>
            <a:pPr marL="444500" marR="0" lvl="0" indent="-336550" algn="l" rtl="0">
              <a:lnSpc>
                <a:spcPct val="100000"/>
              </a:lnSpc>
              <a:spcBef>
                <a:spcPts val="0"/>
              </a:spcBef>
              <a:spcAft>
                <a:spcPts val="0"/>
              </a:spcAft>
              <a:buClr>
                <a:schemeClr val="dk1"/>
              </a:buClr>
              <a:buSzPts val="1700"/>
              <a:buChar char="●"/>
            </a:pPr>
            <a:r>
              <a:rPr lang="en" sz="1700" i="0" u="none" strike="noStrike" cap="none">
                <a:solidFill>
                  <a:schemeClr val="dk1"/>
                </a:solidFill>
              </a:rPr>
              <a:t>Our current metrics are promising - c</a:t>
            </a:r>
            <a:r>
              <a:rPr lang="en" sz="1700" i="0"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ould we leverage this momentum to pilot a new approach in the next iteration</a:t>
            </a:r>
            <a:r>
              <a:rPr lang="en" sz="1700" i="0" u="none" strike="noStrike" cap="none">
                <a:solidFill>
                  <a:schemeClr val="dk1"/>
                </a:solidFill>
              </a:rPr>
              <a:t>?</a:t>
            </a:r>
            <a:endParaRPr sz="2200" i="0" u="none" strike="noStrike" cap="none">
              <a:solidFill>
                <a:schemeClr val="dk1"/>
              </a:solidFill>
            </a:endParaRPr>
          </a:p>
        </p:txBody>
      </p:sp>
      <p:grpSp>
        <p:nvGrpSpPr>
          <p:cNvPr id="1573" name="Google Shape;1573;g3b500dbf52f_0_1953"/>
          <p:cNvGrpSpPr/>
          <p:nvPr/>
        </p:nvGrpSpPr>
        <p:grpSpPr>
          <a:xfrm>
            <a:off x="441759" y="2065076"/>
            <a:ext cx="1193471" cy="482645"/>
            <a:chOff x="218805" y="1916875"/>
            <a:chExt cx="1232925" cy="498600"/>
          </a:xfrm>
        </p:grpSpPr>
        <p:sp>
          <p:nvSpPr>
            <p:cNvPr id="1574" name="Google Shape;1574;g3b500dbf52f_0_1953"/>
            <p:cNvSpPr/>
            <p:nvPr/>
          </p:nvSpPr>
          <p:spPr>
            <a:xfrm>
              <a:off x="218805" y="1916875"/>
              <a:ext cx="420000" cy="498600"/>
            </a:xfrm>
            <a:prstGeom prst="roundRect">
              <a:avLst>
                <a:gd name="adj" fmla="val 16667"/>
              </a:avLst>
            </a:prstGeom>
            <a:solidFill>
              <a:srgbClr val="63C084"/>
            </a:solidFill>
            <a:ln w="27650" cap="flat" cmpd="sng">
              <a:solidFill>
                <a:srgbClr val="214363"/>
              </a:solidFill>
              <a:prstDash val="solid"/>
              <a:round/>
              <a:headEnd type="none" w="sm" len="sm"/>
              <a:tailEnd type="none" w="sm" len="sm"/>
            </a:ln>
          </p:spPr>
          <p:txBody>
            <a:bodyPr spcFirstLastPara="1" wrap="square" lIns="88500" tIns="88500" rIns="88500" bIns="885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rPr>
                <a:t>B</a:t>
              </a:r>
              <a:endParaRPr sz="1700" b="1" i="0" u="none" strike="noStrike" cap="none">
                <a:solidFill>
                  <a:srgbClr val="000000"/>
                </a:solidFill>
              </a:endParaRPr>
            </a:p>
          </p:txBody>
        </p:sp>
        <p:sp>
          <p:nvSpPr>
            <p:cNvPr id="1575" name="Google Shape;1575;g3b500dbf52f_0_1953"/>
            <p:cNvSpPr/>
            <p:nvPr/>
          </p:nvSpPr>
          <p:spPr>
            <a:xfrm>
              <a:off x="1031730" y="1916875"/>
              <a:ext cx="420000" cy="498600"/>
            </a:xfrm>
            <a:prstGeom prst="roundRect">
              <a:avLst>
                <a:gd name="adj" fmla="val 16667"/>
              </a:avLst>
            </a:prstGeom>
            <a:solidFill>
              <a:srgbClr val="EF354E"/>
            </a:solidFill>
            <a:ln w="27650" cap="flat" cmpd="sng">
              <a:solidFill>
                <a:srgbClr val="214363"/>
              </a:solidFill>
              <a:prstDash val="solid"/>
              <a:round/>
              <a:headEnd type="none" w="sm" len="sm"/>
              <a:tailEnd type="none" w="sm" len="sm"/>
            </a:ln>
          </p:spPr>
          <p:txBody>
            <a:bodyPr spcFirstLastPara="1" wrap="square" lIns="88500" tIns="88500" rIns="88500" bIns="885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rPr>
                <a:t>C</a:t>
              </a:r>
              <a:endParaRPr sz="1700" b="1" i="0" u="none" strike="noStrike" cap="none">
                <a:solidFill>
                  <a:srgbClr val="000000"/>
                </a:solidFill>
              </a:endParaRPr>
            </a:p>
          </p:txBody>
        </p:sp>
        <p:sp>
          <p:nvSpPr>
            <p:cNvPr id="1576" name="Google Shape;1576;g3b500dbf52f_0_1953"/>
            <p:cNvSpPr/>
            <p:nvPr/>
          </p:nvSpPr>
          <p:spPr>
            <a:xfrm>
              <a:off x="622675" y="1956175"/>
              <a:ext cx="420000" cy="420000"/>
            </a:xfrm>
            <a:prstGeom prst="mathPlus">
              <a:avLst>
                <a:gd name="adj1" fmla="val 23520"/>
              </a:avLst>
            </a:prstGeom>
            <a:solidFill>
              <a:srgbClr val="214363"/>
            </a:solidFill>
            <a:ln w="18425" cap="flat" cmpd="sng">
              <a:solidFill>
                <a:srgbClr val="FFFFFF"/>
              </a:solidFill>
              <a:prstDash val="solid"/>
              <a:round/>
              <a:headEnd type="none" w="sm" len="sm"/>
              <a:tailEnd type="none" w="sm" len="sm"/>
            </a:ln>
          </p:spPr>
          <p:txBody>
            <a:bodyPr spcFirstLastPara="1" wrap="square" lIns="88500" tIns="88500" rIns="88500" bIns="88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77" name="Google Shape;1577;g3b500dbf52f_0_1953"/>
          <p:cNvGrpSpPr/>
          <p:nvPr/>
        </p:nvGrpSpPr>
        <p:grpSpPr>
          <a:xfrm>
            <a:off x="439254" y="2903536"/>
            <a:ext cx="1193471" cy="482645"/>
            <a:chOff x="216218" y="2791625"/>
            <a:chExt cx="1232925" cy="498600"/>
          </a:xfrm>
        </p:grpSpPr>
        <p:sp>
          <p:nvSpPr>
            <p:cNvPr id="1578" name="Google Shape;1578;g3b500dbf52f_0_1953"/>
            <p:cNvSpPr/>
            <p:nvPr/>
          </p:nvSpPr>
          <p:spPr>
            <a:xfrm>
              <a:off x="216218" y="2791625"/>
              <a:ext cx="420000" cy="498600"/>
            </a:xfrm>
            <a:prstGeom prst="roundRect">
              <a:avLst>
                <a:gd name="adj" fmla="val 16667"/>
              </a:avLst>
            </a:prstGeom>
            <a:solidFill>
              <a:srgbClr val="2CC3F0"/>
            </a:solidFill>
            <a:ln w="27650" cap="flat" cmpd="sng">
              <a:solidFill>
                <a:srgbClr val="214363"/>
              </a:solidFill>
              <a:prstDash val="solid"/>
              <a:round/>
              <a:headEnd type="none" w="sm" len="sm"/>
              <a:tailEnd type="none" w="sm" len="sm"/>
            </a:ln>
          </p:spPr>
          <p:txBody>
            <a:bodyPr spcFirstLastPara="1" wrap="square" lIns="88500" tIns="88500" rIns="88500" bIns="885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rPr>
                <a:t>A</a:t>
              </a:r>
              <a:endParaRPr sz="1700" b="1" i="0" u="none" strike="noStrike" cap="none">
                <a:solidFill>
                  <a:srgbClr val="000000"/>
                </a:solidFill>
              </a:endParaRPr>
            </a:p>
          </p:txBody>
        </p:sp>
        <p:sp>
          <p:nvSpPr>
            <p:cNvPr id="1579" name="Google Shape;1579;g3b500dbf52f_0_1953"/>
            <p:cNvSpPr/>
            <p:nvPr/>
          </p:nvSpPr>
          <p:spPr>
            <a:xfrm>
              <a:off x="1029143" y="2791625"/>
              <a:ext cx="420000" cy="498600"/>
            </a:xfrm>
            <a:prstGeom prst="roundRect">
              <a:avLst>
                <a:gd name="adj" fmla="val 16667"/>
              </a:avLst>
            </a:prstGeom>
            <a:solidFill>
              <a:srgbClr val="FDD742"/>
            </a:solidFill>
            <a:ln w="27650" cap="flat" cmpd="sng">
              <a:solidFill>
                <a:srgbClr val="214363"/>
              </a:solidFill>
              <a:prstDash val="solid"/>
              <a:round/>
              <a:headEnd type="none" w="sm" len="sm"/>
              <a:tailEnd type="none" w="sm" len="sm"/>
            </a:ln>
          </p:spPr>
          <p:txBody>
            <a:bodyPr spcFirstLastPara="1" wrap="square" lIns="88500" tIns="88500" rIns="88500" bIns="885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rPr>
                <a:t>D</a:t>
              </a:r>
              <a:endParaRPr sz="1700" b="1" i="0" u="none" strike="noStrike" cap="none">
                <a:solidFill>
                  <a:srgbClr val="000000"/>
                </a:solidFill>
              </a:endParaRPr>
            </a:p>
          </p:txBody>
        </p:sp>
        <p:sp>
          <p:nvSpPr>
            <p:cNvPr id="1580" name="Google Shape;1580;g3b500dbf52f_0_1953"/>
            <p:cNvSpPr/>
            <p:nvPr/>
          </p:nvSpPr>
          <p:spPr>
            <a:xfrm>
              <a:off x="620088" y="2830925"/>
              <a:ext cx="420000" cy="420000"/>
            </a:xfrm>
            <a:prstGeom prst="mathPlus">
              <a:avLst>
                <a:gd name="adj1" fmla="val 23520"/>
              </a:avLst>
            </a:prstGeom>
            <a:solidFill>
              <a:srgbClr val="214363"/>
            </a:solidFill>
            <a:ln w="18425" cap="flat" cmpd="sng">
              <a:solidFill>
                <a:srgbClr val="FFFFFF"/>
              </a:solidFill>
              <a:prstDash val="solid"/>
              <a:round/>
              <a:headEnd type="none" w="sm" len="sm"/>
              <a:tailEnd type="none" w="sm" len="sm"/>
            </a:ln>
          </p:spPr>
          <p:txBody>
            <a:bodyPr spcFirstLastPara="1" wrap="square" lIns="88500" tIns="88500" rIns="88500" bIns="885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581" name="Google Shape;1581;g3b500dbf52f_0_1953"/>
          <p:cNvCxnSpPr/>
          <p:nvPr/>
        </p:nvCxnSpPr>
        <p:spPr>
          <a:xfrm>
            <a:off x="462303" y="1877439"/>
            <a:ext cx="7982700" cy="0"/>
          </a:xfrm>
          <a:prstGeom prst="straightConnector1">
            <a:avLst/>
          </a:prstGeom>
          <a:noFill/>
          <a:ln w="27650" cap="flat" cmpd="sng">
            <a:solidFill>
              <a:srgbClr val="F0F5FC"/>
            </a:solidFill>
            <a:prstDash val="solid"/>
            <a:round/>
            <a:headEnd type="none" w="sm" len="sm"/>
            <a:tailEnd type="none" w="sm" len="sm"/>
          </a:ln>
        </p:spPr>
      </p:cxnSp>
      <p:cxnSp>
        <p:nvCxnSpPr>
          <p:cNvPr id="1582" name="Google Shape;1582;g3b500dbf52f_0_1953"/>
          <p:cNvCxnSpPr/>
          <p:nvPr/>
        </p:nvCxnSpPr>
        <p:spPr>
          <a:xfrm>
            <a:off x="473386" y="2718687"/>
            <a:ext cx="7982700" cy="0"/>
          </a:xfrm>
          <a:prstGeom prst="straightConnector1">
            <a:avLst/>
          </a:prstGeom>
          <a:noFill/>
          <a:ln w="27650" cap="flat" cmpd="sng">
            <a:solidFill>
              <a:srgbClr val="F0F5FC"/>
            </a:solidFill>
            <a:prstDash val="solid"/>
            <a:round/>
            <a:headEnd type="none" w="sm" len="sm"/>
            <a:tailEnd type="none" w="sm" len="sm"/>
          </a:ln>
        </p:spPr>
      </p:cxnSp>
      <p:cxnSp>
        <p:nvCxnSpPr>
          <p:cNvPr id="1583" name="Google Shape;1583;g3b500dbf52f_0_1953"/>
          <p:cNvCxnSpPr/>
          <p:nvPr/>
        </p:nvCxnSpPr>
        <p:spPr>
          <a:xfrm>
            <a:off x="473386" y="3573429"/>
            <a:ext cx="7982700" cy="0"/>
          </a:xfrm>
          <a:prstGeom prst="straightConnector1">
            <a:avLst/>
          </a:prstGeom>
          <a:noFill/>
          <a:ln w="27650" cap="flat" cmpd="sng">
            <a:solidFill>
              <a:srgbClr val="F0F5FC"/>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87"/>
        <p:cNvGrpSpPr/>
        <p:nvPr/>
      </p:nvGrpSpPr>
      <p:grpSpPr>
        <a:xfrm>
          <a:off x="0" y="0"/>
          <a:ext cx="0" cy="0"/>
          <a:chOff x="0" y="0"/>
          <a:chExt cx="0" cy="0"/>
        </a:xfrm>
      </p:grpSpPr>
      <p:pic>
        <p:nvPicPr>
          <p:cNvPr id="1588" name="Google Shape;1588;p24"/>
          <p:cNvPicPr preferRelativeResize="0"/>
          <p:nvPr/>
        </p:nvPicPr>
        <p:blipFill rotWithShape="1">
          <a:blip r:embed="rId3">
            <a:alphaModFix amt="37000"/>
          </a:blip>
          <a:srcRect/>
          <a:stretch/>
        </p:blipFill>
        <p:spPr>
          <a:xfrm>
            <a:off x="2266950" y="266700"/>
            <a:ext cx="4610100" cy="4610100"/>
          </a:xfrm>
          <a:prstGeom prst="rect">
            <a:avLst/>
          </a:prstGeom>
          <a:noFill/>
          <a:ln>
            <a:noFill/>
          </a:ln>
        </p:spPr>
      </p:pic>
      <p:sp>
        <p:nvSpPr>
          <p:cNvPr id="1589" name="Google Shape;1589;p24"/>
          <p:cNvSpPr txBox="1"/>
          <p:nvPr/>
        </p:nvSpPr>
        <p:spPr>
          <a:xfrm>
            <a:off x="2319900" y="1912950"/>
            <a:ext cx="4504200" cy="13176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4600"/>
              <a:buFont typeface="Arial"/>
              <a:buNone/>
            </a:pPr>
            <a:r>
              <a:rPr lang="en" sz="4600" b="1">
                <a:solidFill>
                  <a:schemeClr val="dk2"/>
                </a:solidFill>
              </a:rPr>
              <a:t>Thinking Agility</a:t>
            </a:r>
            <a:endParaRPr sz="4600" b="1" i="0" u="none" strike="noStrike" cap="none">
              <a:solidFill>
                <a:schemeClr val="dk2"/>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25"/>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27</a:t>
            </a:fld>
            <a:endParaRPr/>
          </a:p>
        </p:txBody>
      </p:sp>
      <p:pic>
        <p:nvPicPr>
          <p:cNvPr id="1596" name="Google Shape;1596;p25" title="Stretch-v2.gif"/>
          <p:cNvPicPr preferRelativeResize="0"/>
          <p:nvPr/>
        </p:nvPicPr>
        <p:blipFill rotWithShape="1">
          <a:blip r:embed="rId3">
            <a:alphaModFix/>
          </a:blip>
          <a:srcRect l="16771" t="934" r="14267" b="1693"/>
          <a:stretch/>
        </p:blipFill>
        <p:spPr>
          <a:xfrm>
            <a:off x="1704975" y="200025"/>
            <a:ext cx="5734051" cy="4553976"/>
          </a:xfrm>
          <a:prstGeom prst="rect">
            <a:avLst/>
          </a:prstGeom>
          <a:noFill/>
          <a:ln>
            <a:noFill/>
          </a:ln>
        </p:spPr>
      </p:pic>
      <p:sp>
        <p:nvSpPr>
          <p:cNvPr id="1597" name="Google Shape;1597;p25"/>
          <p:cNvSpPr/>
          <p:nvPr/>
        </p:nvSpPr>
        <p:spPr>
          <a:xfrm>
            <a:off x="-12" y="3917600"/>
            <a:ext cx="9144000" cy="836400"/>
          </a:xfrm>
          <a:prstGeom prst="rect">
            <a:avLst/>
          </a:prstGeom>
          <a:noFill/>
          <a:ln>
            <a:noFill/>
          </a:ln>
        </p:spPr>
        <p:txBody>
          <a:bodyPr spcFirstLastPara="1" wrap="square" lIns="60500" tIns="30250" rIns="60500" bIns="3025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chemeClr val="dk1"/>
                </a:solidFill>
                <a:latin typeface="Arial"/>
                <a:ea typeface="Arial"/>
                <a:cs typeface="Arial"/>
                <a:sym typeface="Arial"/>
              </a:rPr>
              <a:t>The ability to quickly and intentionally stretch beyond your default</a:t>
            </a:r>
            <a:br>
              <a:rPr lang="en" sz="1900" b="1" i="0" u="none" strike="noStrike" cap="none">
                <a:solidFill>
                  <a:schemeClr val="dk1"/>
                </a:solidFill>
                <a:latin typeface="Arial"/>
                <a:ea typeface="Arial"/>
                <a:cs typeface="Arial"/>
                <a:sym typeface="Arial"/>
              </a:rPr>
            </a:br>
            <a:r>
              <a:rPr lang="en" sz="1900" b="1" i="0" u="none" strike="noStrike" cap="none">
                <a:solidFill>
                  <a:schemeClr val="dk1"/>
                </a:solidFill>
                <a:latin typeface="Arial"/>
                <a:ea typeface="Arial"/>
                <a:cs typeface="Arial"/>
                <a:sym typeface="Arial"/>
              </a:rPr>
              <a:t>preferences and biases to adapt to new circumstances</a:t>
            </a:r>
            <a:endParaRPr sz="900" b="0" i="0" u="none" strike="noStrike" cap="none">
              <a:solidFill>
                <a:schemeClr val="dk1"/>
              </a:solidFill>
              <a:latin typeface="Arial"/>
              <a:ea typeface="Arial"/>
              <a:cs typeface="Arial"/>
              <a:sym typeface="Arial"/>
            </a:endParaRPr>
          </a:p>
        </p:txBody>
      </p:sp>
      <p:sp>
        <p:nvSpPr>
          <p:cNvPr id="1598" name="Google Shape;1598;p25"/>
          <p:cNvSpPr txBox="1">
            <a:spLocks noGrp="1"/>
          </p:cNvSpPr>
          <p:nvPr>
            <p:ph type="sldNum" idx="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27</a:t>
            </a:fld>
            <a:endParaRPr/>
          </a:p>
        </p:txBody>
      </p:sp>
      <p:sp>
        <p:nvSpPr>
          <p:cNvPr id="1599" name="Google Shape;1599;p25"/>
          <p:cNvSpPr/>
          <p:nvPr/>
        </p:nvSpPr>
        <p:spPr>
          <a:xfrm>
            <a:off x="2124291" y="4837455"/>
            <a:ext cx="4895400" cy="174600"/>
          </a:xfrm>
          <a:prstGeom prst="rect">
            <a:avLst/>
          </a:prstGeom>
          <a:noFill/>
          <a:ln>
            <a:noFill/>
          </a:ln>
        </p:spPr>
        <p:txBody>
          <a:bodyPr spcFirstLastPara="1" wrap="square" lIns="82050" tIns="41025" rIns="82050" bIns="410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The four-color, four-quadrant graphic and Whole Brain</a:t>
            </a:r>
            <a:r>
              <a:rPr lang="en" sz="600" b="0" i="0" u="none" strike="noStrike" cap="none" baseline="30000">
                <a:solidFill>
                  <a:schemeClr val="dk1"/>
                </a:solidFill>
                <a:latin typeface="Arial"/>
                <a:ea typeface="Arial"/>
                <a:cs typeface="Arial"/>
                <a:sym typeface="Arial"/>
              </a:rPr>
              <a:t>®</a:t>
            </a:r>
            <a:r>
              <a:rPr lang="en" sz="600" b="0" i="0" u="none" strike="noStrike" cap="none">
                <a:solidFill>
                  <a:schemeClr val="dk1"/>
                </a:solidFill>
                <a:latin typeface="Arial"/>
                <a:ea typeface="Arial"/>
                <a:cs typeface="Arial"/>
                <a:sym typeface="Arial"/>
              </a:rPr>
              <a:t> are registered Trademarks of Herrmann Global, LLC.</a:t>
            </a:r>
            <a:endParaRPr sz="600" b="0" i="0" u="none" strike="noStrike" cap="none">
              <a:solidFill>
                <a:schemeClr val="dk1"/>
              </a:solidFill>
              <a:latin typeface="Arial"/>
              <a:ea typeface="Arial"/>
              <a:cs typeface="Arial"/>
              <a:sym typeface="Arial"/>
            </a:endParaRPr>
          </a:p>
        </p:txBody>
      </p:sp>
      <p:sp>
        <p:nvSpPr>
          <p:cNvPr id="1600" name="Google Shape;1600;p25"/>
          <p:cNvSpPr txBox="1"/>
          <p:nvPr/>
        </p:nvSpPr>
        <p:spPr>
          <a:xfrm>
            <a:off x="233700" y="325350"/>
            <a:ext cx="8041500" cy="5415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2400" b="1" i="0" u="none" strike="noStrike" cap="none">
                <a:solidFill>
                  <a:srgbClr val="000000"/>
                </a:solidFill>
                <a:latin typeface="Arial"/>
                <a:ea typeface="Arial"/>
                <a:cs typeface="Arial"/>
                <a:sym typeface="Arial"/>
              </a:rPr>
              <a:t>Thinking Agility</a:t>
            </a:r>
            <a:endParaRPr sz="2400" b="0" i="0" u="none" strike="noStrike" cap="none">
              <a:solidFill>
                <a:srgbClr val="BFBFBF"/>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26"/>
          <p:cNvSpPr/>
          <p:nvPr/>
        </p:nvSpPr>
        <p:spPr>
          <a:xfrm>
            <a:off x="387900" y="908500"/>
            <a:ext cx="3945300" cy="1824600"/>
          </a:xfrm>
          <a:prstGeom prst="rect">
            <a:avLst/>
          </a:prstGeom>
          <a:noFill/>
          <a:ln>
            <a:noFill/>
          </a:ln>
        </p:spPr>
        <p:txBody>
          <a:bodyPr spcFirstLastPara="1" wrap="square" lIns="68550" tIns="34275" rIns="68550" bIns="34275" anchor="ctr" anchorCtr="0">
            <a:noAutofit/>
          </a:bodyPr>
          <a:lstStyle/>
          <a:p>
            <a:pPr marL="215900" marR="0" lvl="0" indent="-228600" algn="l" rtl="0">
              <a:lnSpc>
                <a:spcPct val="100000"/>
              </a:lnSpc>
              <a:spcBef>
                <a:spcPts val="0"/>
              </a:spcBef>
              <a:spcAft>
                <a:spcPts val="0"/>
              </a:spcAft>
              <a:buClr>
                <a:schemeClr val="dk1"/>
              </a:buClr>
              <a:buSzPts val="1600"/>
              <a:buFont typeface="Arial"/>
              <a:buChar char="•"/>
            </a:pPr>
            <a:r>
              <a:rPr lang="en" sz="1600">
                <a:solidFill>
                  <a:schemeClr val="dk1"/>
                </a:solidFill>
              </a:rPr>
              <a:t>Performance data and statistics</a:t>
            </a:r>
            <a:endParaRPr sz="1600">
              <a:solidFill>
                <a:schemeClr val="dk1"/>
              </a:solidFill>
            </a:endParaRPr>
          </a:p>
          <a:p>
            <a:pPr marL="215900" marR="0" lvl="0" indent="-228600" algn="l" rtl="0">
              <a:lnSpc>
                <a:spcPct val="100000"/>
              </a:lnSpc>
              <a:spcBef>
                <a:spcPts val="0"/>
              </a:spcBef>
              <a:spcAft>
                <a:spcPts val="0"/>
              </a:spcAft>
              <a:buClr>
                <a:schemeClr val="dk1"/>
              </a:buClr>
              <a:buSzPts val="1600"/>
              <a:buChar char="•"/>
            </a:pPr>
            <a:r>
              <a:rPr lang="en" sz="1600">
                <a:solidFill>
                  <a:schemeClr val="dk1"/>
                </a:solidFill>
              </a:rPr>
              <a:t>Cost, trade-in value, energy efficiency</a:t>
            </a:r>
            <a:endParaRPr sz="1600">
              <a:solidFill>
                <a:schemeClr val="dk1"/>
              </a:solidFill>
            </a:endParaRPr>
          </a:p>
          <a:p>
            <a:pPr marL="215900" marR="0" lvl="0" indent="-228600" algn="l" rtl="0">
              <a:lnSpc>
                <a:spcPct val="100000"/>
              </a:lnSpc>
              <a:spcBef>
                <a:spcPts val="0"/>
              </a:spcBef>
              <a:spcAft>
                <a:spcPts val="0"/>
              </a:spcAft>
              <a:buClr>
                <a:schemeClr val="dk1"/>
              </a:buClr>
              <a:buSzPts val="1600"/>
              <a:buChar char="•"/>
            </a:pPr>
            <a:r>
              <a:rPr lang="en" sz="1600">
                <a:solidFill>
                  <a:schemeClr val="dk1"/>
                </a:solidFill>
              </a:rPr>
              <a:t>Comparison shopping</a:t>
            </a:r>
            <a:endParaRPr sz="1600">
              <a:solidFill>
                <a:schemeClr val="dk1"/>
              </a:solidFill>
            </a:endParaRPr>
          </a:p>
          <a:p>
            <a:pPr marL="215900" marR="0" lvl="0" indent="-228600" algn="l" rtl="0">
              <a:lnSpc>
                <a:spcPct val="100000"/>
              </a:lnSpc>
              <a:spcBef>
                <a:spcPts val="0"/>
              </a:spcBef>
              <a:spcAft>
                <a:spcPts val="0"/>
              </a:spcAft>
              <a:buClr>
                <a:schemeClr val="dk1"/>
              </a:buClr>
              <a:buSzPts val="1600"/>
              <a:buChar char="•"/>
            </a:pPr>
            <a:r>
              <a:rPr lang="en" sz="1600">
                <a:solidFill>
                  <a:schemeClr val="dk1"/>
                </a:solidFill>
              </a:rPr>
              <a:t>Technical details and how it works</a:t>
            </a:r>
            <a:endParaRPr sz="1600">
              <a:solidFill>
                <a:schemeClr val="dk1"/>
              </a:solidFill>
            </a:endParaRPr>
          </a:p>
          <a:p>
            <a:pPr marL="215900" marR="0" lvl="0" indent="-228600" algn="l" rtl="0">
              <a:lnSpc>
                <a:spcPct val="100000"/>
              </a:lnSpc>
              <a:spcBef>
                <a:spcPts val="0"/>
              </a:spcBef>
              <a:spcAft>
                <a:spcPts val="0"/>
              </a:spcAft>
              <a:buClr>
                <a:schemeClr val="dk1"/>
              </a:buClr>
              <a:buSzPts val="1600"/>
              <a:buChar char="•"/>
            </a:pPr>
            <a:r>
              <a:rPr lang="en" sz="1600">
                <a:solidFill>
                  <a:schemeClr val="dk1"/>
                </a:solidFill>
              </a:rPr>
              <a:t>Warranty terms and coverage details</a:t>
            </a:r>
            <a:endParaRPr sz="1600">
              <a:solidFill>
                <a:schemeClr val="dk1"/>
              </a:solidFill>
            </a:endParaRPr>
          </a:p>
        </p:txBody>
      </p:sp>
      <p:sp>
        <p:nvSpPr>
          <p:cNvPr id="1607" name="Google Shape;1607;p26"/>
          <p:cNvSpPr/>
          <p:nvPr/>
        </p:nvSpPr>
        <p:spPr>
          <a:xfrm>
            <a:off x="4648200" y="908625"/>
            <a:ext cx="4220700" cy="1824600"/>
          </a:xfrm>
          <a:prstGeom prst="rect">
            <a:avLst/>
          </a:prstGeom>
          <a:noFill/>
          <a:ln>
            <a:noFill/>
          </a:ln>
        </p:spPr>
        <p:txBody>
          <a:bodyPr spcFirstLastPara="1" wrap="square" lIns="68550" tIns="34275" rIns="68550" bIns="34275" anchor="ctr" anchorCtr="0">
            <a:noAutofit/>
          </a:bodyPr>
          <a:lstStyle/>
          <a:p>
            <a:pPr marL="215900" marR="0" lvl="0" indent="-228600" algn="l" rtl="0">
              <a:lnSpc>
                <a:spcPct val="100000"/>
              </a:lnSpc>
              <a:spcBef>
                <a:spcPts val="0"/>
              </a:spcBef>
              <a:spcAft>
                <a:spcPts val="0"/>
              </a:spcAft>
              <a:buClr>
                <a:schemeClr val="dk1"/>
              </a:buClr>
              <a:buSzPts val="1600"/>
              <a:buFont typeface="Arial"/>
              <a:buChar char="•"/>
            </a:pPr>
            <a:r>
              <a:rPr lang="en" sz="1600">
                <a:solidFill>
                  <a:schemeClr val="dk1"/>
                </a:solidFill>
              </a:rPr>
              <a:t>Aesthetic qualities: color, form, sportiness</a:t>
            </a:r>
            <a:endParaRPr sz="1600">
              <a:solidFill>
                <a:schemeClr val="dk1"/>
              </a:solidFill>
            </a:endParaRPr>
          </a:p>
          <a:p>
            <a:pPr marL="215900" marR="0" lvl="0" indent="-228600" algn="l" rtl="0">
              <a:lnSpc>
                <a:spcPct val="100000"/>
              </a:lnSpc>
              <a:spcBef>
                <a:spcPts val="0"/>
              </a:spcBef>
              <a:spcAft>
                <a:spcPts val="0"/>
              </a:spcAft>
              <a:buClr>
                <a:schemeClr val="dk1"/>
              </a:buClr>
              <a:buSzPts val="1600"/>
              <a:buChar char="•"/>
            </a:pPr>
            <a:r>
              <a:rPr lang="en" sz="1600">
                <a:solidFill>
                  <a:schemeClr val="dk1"/>
                </a:solidFill>
              </a:rPr>
              <a:t>New and innovative features</a:t>
            </a:r>
            <a:endParaRPr sz="1600">
              <a:solidFill>
                <a:schemeClr val="dk1"/>
              </a:solidFill>
            </a:endParaRPr>
          </a:p>
          <a:p>
            <a:pPr marL="215900" marR="0" lvl="0" indent="-228600" algn="l" rtl="0">
              <a:lnSpc>
                <a:spcPct val="100000"/>
              </a:lnSpc>
              <a:spcBef>
                <a:spcPts val="0"/>
              </a:spcBef>
              <a:spcAft>
                <a:spcPts val="0"/>
              </a:spcAft>
              <a:buClr>
                <a:schemeClr val="dk1"/>
              </a:buClr>
              <a:buSzPts val="1600"/>
              <a:buChar char="•"/>
            </a:pPr>
            <a:r>
              <a:rPr lang="en" sz="1600">
                <a:solidFill>
                  <a:schemeClr val="dk1"/>
                </a:solidFill>
              </a:rPr>
              <a:t>Fit with personal image </a:t>
            </a:r>
            <a:endParaRPr sz="1600">
              <a:solidFill>
                <a:schemeClr val="dk1"/>
              </a:solidFill>
            </a:endParaRPr>
          </a:p>
          <a:p>
            <a:pPr marL="215900" marR="0" lvl="0" indent="-228600" algn="l" rtl="0">
              <a:lnSpc>
                <a:spcPct val="100000"/>
              </a:lnSpc>
              <a:spcBef>
                <a:spcPts val="0"/>
              </a:spcBef>
              <a:spcAft>
                <a:spcPts val="0"/>
              </a:spcAft>
              <a:buClr>
                <a:schemeClr val="dk1"/>
              </a:buClr>
              <a:buSzPts val="1600"/>
              <a:buChar char="•"/>
            </a:pPr>
            <a:r>
              <a:rPr lang="en" sz="1600">
                <a:solidFill>
                  <a:schemeClr val="dk1"/>
                </a:solidFill>
              </a:rPr>
              <a:t>Long-range plans and vision</a:t>
            </a:r>
            <a:endParaRPr sz="1600">
              <a:solidFill>
                <a:schemeClr val="dk1"/>
              </a:solidFill>
            </a:endParaRPr>
          </a:p>
          <a:p>
            <a:pPr marL="215900" marR="0" lvl="0" indent="-228600" algn="l" rtl="0">
              <a:lnSpc>
                <a:spcPct val="100000"/>
              </a:lnSpc>
              <a:spcBef>
                <a:spcPts val="0"/>
              </a:spcBef>
              <a:spcAft>
                <a:spcPts val="0"/>
              </a:spcAft>
              <a:buClr>
                <a:schemeClr val="dk1"/>
              </a:buClr>
              <a:buSzPts val="1600"/>
              <a:buChar char="•"/>
            </a:pPr>
            <a:r>
              <a:rPr lang="en" sz="1600">
                <a:solidFill>
                  <a:schemeClr val="dk1"/>
                </a:solidFill>
              </a:rPr>
              <a:t>Early adoption and experimentation</a:t>
            </a:r>
            <a:endParaRPr sz="1600">
              <a:solidFill>
                <a:schemeClr val="dk1"/>
              </a:solidFill>
            </a:endParaRPr>
          </a:p>
        </p:txBody>
      </p:sp>
      <p:sp>
        <p:nvSpPr>
          <p:cNvPr id="1608" name="Google Shape;1608;p26"/>
          <p:cNvSpPr/>
          <p:nvPr/>
        </p:nvSpPr>
        <p:spPr>
          <a:xfrm>
            <a:off x="387900" y="2773650"/>
            <a:ext cx="4033200" cy="1824600"/>
          </a:xfrm>
          <a:prstGeom prst="rect">
            <a:avLst/>
          </a:prstGeom>
          <a:noFill/>
          <a:ln>
            <a:noFill/>
          </a:ln>
        </p:spPr>
        <p:txBody>
          <a:bodyPr spcFirstLastPara="1" wrap="square" lIns="68550" tIns="34275" rIns="68550" bIns="34275" anchor="ctr" anchorCtr="0">
            <a:noAutofit/>
          </a:bodyPr>
          <a:lstStyle/>
          <a:p>
            <a:pPr marL="215900" marR="0" lvl="0" indent="-228600" algn="l" rtl="0">
              <a:lnSpc>
                <a:spcPct val="100000"/>
              </a:lnSpc>
              <a:spcBef>
                <a:spcPts val="0"/>
              </a:spcBef>
              <a:spcAft>
                <a:spcPts val="0"/>
              </a:spcAft>
              <a:buClr>
                <a:schemeClr val="dk1"/>
              </a:buClr>
              <a:buSzPts val="1600"/>
              <a:buFont typeface="Arial"/>
              <a:buChar char="•"/>
            </a:pPr>
            <a:r>
              <a:rPr lang="en" sz="1600">
                <a:solidFill>
                  <a:schemeClr val="dk1"/>
                </a:solidFill>
              </a:rPr>
              <a:t>Having a checklist to evaluate options</a:t>
            </a:r>
            <a:endParaRPr sz="1600">
              <a:solidFill>
                <a:schemeClr val="dk1"/>
              </a:solidFill>
            </a:endParaRPr>
          </a:p>
          <a:p>
            <a:pPr marL="215900" marR="0" lvl="0" indent="-228600" algn="l" rtl="0">
              <a:lnSpc>
                <a:spcPct val="100000"/>
              </a:lnSpc>
              <a:spcBef>
                <a:spcPts val="0"/>
              </a:spcBef>
              <a:spcAft>
                <a:spcPts val="0"/>
              </a:spcAft>
              <a:buClr>
                <a:schemeClr val="dk1"/>
              </a:buClr>
              <a:buSzPts val="1600"/>
              <a:buFont typeface="Arial"/>
              <a:buChar char="•"/>
            </a:pPr>
            <a:r>
              <a:rPr lang="en" sz="1600">
                <a:solidFill>
                  <a:schemeClr val="dk1"/>
                </a:solidFill>
              </a:rPr>
              <a:t>Safety features and durability</a:t>
            </a:r>
            <a:endParaRPr sz="1600">
              <a:solidFill>
                <a:schemeClr val="dk1"/>
              </a:solidFill>
            </a:endParaRPr>
          </a:p>
          <a:p>
            <a:pPr marL="215900" marR="0" lvl="0" indent="-228600" algn="l" rtl="0">
              <a:lnSpc>
                <a:spcPct val="100000"/>
              </a:lnSpc>
              <a:spcBef>
                <a:spcPts val="0"/>
              </a:spcBef>
              <a:spcAft>
                <a:spcPts val="0"/>
              </a:spcAft>
              <a:buClr>
                <a:schemeClr val="dk1"/>
              </a:buClr>
              <a:buSzPts val="1600"/>
              <a:buChar char="•"/>
            </a:pPr>
            <a:r>
              <a:rPr lang="en" sz="1600">
                <a:solidFill>
                  <a:schemeClr val="dk1"/>
                </a:solidFill>
              </a:rPr>
              <a:t>Maintenance requirements</a:t>
            </a:r>
            <a:endParaRPr sz="1600">
              <a:solidFill>
                <a:schemeClr val="dk1"/>
              </a:solidFill>
            </a:endParaRPr>
          </a:p>
          <a:p>
            <a:pPr marL="215900" marR="0" lvl="0" indent="-228600" algn="l" rtl="0">
              <a:lnSpc>
                <a:spcPct val="100000"/>
              </a:lnSpc>
              <a:spcBef>
                <a:spcPts val="0"/>
              </a:spcBef>
              <a:spcAft>
                <a:spcPts val="0"/>
              </a:spcAft>
              <a:buClr>
                <a:schemeClr val="dk1"/>
              </a:buClr>
              <a:buSzPts val="1600"/>
              <a:buChar char="•"/>
            </a:pPr>
            <a:r>
              <a:rPr lang="en" sz="1600">
                <a:solidFill>
                  <a:schemeClr val="dk1"/>
                </a:solidFill>
              </a:rPr>
              <a:t>Reliability and quality</a:t>
            </a:r>
            <a:endParaRPr sz="1600">
              <a:solidFill>
                <a:schemeClr val="dk1"/>
              </a:solidFill>
            </a:endParaRPr>
          </a:p>
          <a:p>
            <a:pPr marL="215900" marR="0" lvl="0" indent="-228600" algn="l" rtl="0">
              <a:lnSpc>
                <a:spcPct val="100000"/>
              </a:lnSpc>
              <a:spcBef>
                <a:spcPts val="0"/>
              </a:spcBef>
              <a:spcAft>
                <a:spcPts val="0"/>
              </a:spcAft>
              <a:buClr>
                <a:schemeClr val="dk1"/>
              </a:buClr>
              <a:buSzPts val="1600"/>
              <a:buChar char="•"/>
            </a:pPr>
            <a:r>
              <a:rPr lang="en" sz="1600">
                <a:solidFill>
                  <a:schemeClr val="dk1"/>
                </a:solidFill>
              </a:rPr>
              <a:t>Long-term practicality</a:t>
            </a:r>
            <a:endParaRPr sz="1600">
              <a:solidFill>
                <a:schemeClr val="dk1"/>
              </a:solidFill>
            </a:endParaRPr>
          </a:p>
        </p:txBody>
      </p:sp>
      <p:sp>
        <p:nvSpPr>
          <p:cNvPr id="1609" name="Google Shape;1609;p26"/>
          <p:cNvSpPr/>
          <p:nvPr/>
        </p:nvSpPr>
        <p:spPr>
          <a:xfrm>
            <a:off x="4648200" y="2773650"/>
            <a:ext cx="3962700" cy="1824600"/>
          </a:xfrm>
          <a:prstGeom prst="rect">
            <a:avLst/>
          </a:prstGeom>
          <a:noFill/>
          <a:ln>
            <a:noFill/>
          </a:ln>
        </p:spPr>
        <p:txBody>
          <a:bodyPr spcFirstLastPara="1" wrap="square" lIns="68550" tIns="34275" rIns="68550" bIns="34275" anchor="ctr" anchorCtr="0">
            <a:noAutofit/>
          </a:bodyPr>
          <a:lstStyle/>
          <a:p>
            <a:pPr marL="215900" marR="0" lvl="0" indent="-228600" algn="l" rtl="0">
              <a:lnSpc>
                <a:spcPct val="100000"/>
              </a:lnSpc>
              <a:spcBef>
                <a:spcPts val="0"/>
              </a:spcBef>
              <a:spcAft>
                <a:spcPts val="0"/>
              </a:spcAft>
              <a:buClr>
                <a:schemeClr val="dk1"/>
              </a:buClr>
              <a:buSzPts val="1600"/>
              <a:buFont typeface="Arial"/>
              <a:buChar char="•"/>
            </a:pPr>
            <a:r>
              <a:rPr lang="en" sz="1600">
                <a:solidFill>
                  <a:schemeClr val="dk1"/>
                </a:solidFill>
              </a:rPr>
              <a:t>Feel and comfort of the vehicle</a:t>
            </a:r>
            <a:endParaRPr sz="1600">
              <a:solidFill>
                <a:schemeClr val="dk1"/>
              </a:solidFill>
            </a:endParaRPr>
          </a:p>
          <a:p>
            <a:pPr marL="215900" marR="0" lvl="0" indent="-228600" algn="l" rtl="0">
              <a:lnSpc>
                <a:spcPct val="100000"/>
              </a:lnSpc>
              <a:spcBef>
                <a:spcPts val="0"/>
              </a:spcBef>
              <a:spcAft>
                <a:spcPts val="0"/>
              </a:spcAft>
              <a:buClr>
                <a:schemeClr val="dk1"/>
              </a:buClr>
              <a:buSzPts val="1600"/>
              <a:buChar char="•"/>
            </a:pPr>
            <a:r>
              <a:rPr lang="en" sz="1600">
                <a:solidFill>
                  <a:schemeClr val="dk1"/>
                </a:solidFill>
              </a:rPr>
              <a:t>Authenticity of sales staff</a:t>
            </a:r>
            <a:endParaRPr sz="1600">
              <a:solidFill>
                <a:schemeClr val="dk1"/>
              </a:solidFill>
            </a:endParaRPr>
          </a:p>
          <a:p>
            <a:pPr marL="215900" marR="0" lvl="0" indent="-228600" algn="l" rtl="0">
              <a:lnSpc>
                <a:spcPct val="100000"/>
              </a:lnSpc>
              <a:spcBef>
                <a:spcPts val="0"/>
              </a:spcBef>
              <a:spcAft>
                <a:spcPts val="0"/>
              </a:spcAft>
              <a:buClr>
                <a:schemeClr val="dk1"/>
              </a:buClr>
              <a:buSzPts val="1600"/>
              <a:buChar char="•"/>
            </a:pPr>
            <a:r>
              <a:rPr lang="en" sz="1600">
                <a:solidFill>
                  <a:schemeClr val="dk1"/>
                </a:solidFill>
              </a:rPr>
              <a:t>Friend recommendations</a:t>
            </a:r>
            <a:endParaRPr sz="1600">
              <a:solidFill>
                <a:schemeClr val="dk1"/>
              </a:solidFill>
            </a:endParaRPr>
          </a:p>
          <a:p>
            <a:pPr marL="215900" marR="0" lvl="0" indent="-228600" algn="l" rtl="0">
              <a:lnSpc>
                <a:spcPct val="100000"/>
              </a:lnSpc>
              <a:spcBef>
                <a:spcPts val="0"/>
              </a:spcBef>
              <a:spcAft>
                <a:spcPts val="0"/>
              </a:spcAft>
              <a:buClr>
                <a:schemeClr val="dk1"/>
              </a:buClr>
              <a:buSzPts val="1600"/>
              <a:buChar char="•"/>
            </a:pPr>
            <a:r>
              <a:rPr lang="en" sz="1600">
                <a:solidFill>
                  <a:schemeClr val="dk1"/>
                </a:solidFill>
              </a:rPr>
              <a:t>User-friendliness</a:t>
            </a:r>
            <a:endParaRPr sz="1600">
              <a:solidFill>
                <a:schemeClr val="dk1"/>
              </a:solidFill>
            </a:endParaRPr>
          </a:p>
          <a:p>
            <a:pPr marL="215900" marR="0" lvl="0" indent="-228600" algn="l" rtl="0">
              <a:lnSpc>
                <a:spcPct val="100000"/>
              </a:lnSpc>
              <a:spcBef>
                <a:spcPts val="0"/>
              </a:spcBef>
              <a:spcAft>
                <a:spcPts val="0"/>
              </a:spcAft>
              <a:buClr>
                <a:schemeClr val="dk1"/>
              </a:buClr>
              <a:buSzPts val="1600"/>
              <a:buChar char="•"/>
            </a:pPr>
            <a:r>
              <a:rPr lang="en" sz="1600">
                <a:solidFill>
                  <a:schemeClr val="dk1"/>
                </a:solidFill>
              </a:rPr>
              <a:t>Gut feeling and emotional connection</a:t>
            </a:r>
            <a:endParaRPr sz="1600" b="0" i="0" u="none" strike="noStrike" cap="none">
              <a:solidFill>
                <a:schemeClr val="dk1"/>
              </a:solidFill>
              <a:latin typeface="Arial"/>
              <a:ea typeface="Arial"/>
              <a:cs typeface="Arial"/>
              <a:sym typeface="Arial"/>
            </a:endParaRPr>
          </a:p>
        </p:txBody>
      </p:sp>
      <p:sp>
        <p:nvSpPr>
          <p:cNvPr id="1610" name="Google Shape;1610;p26"/>
          <p:cNvSpPr txBox="1">
            <a:spLocks noGrp="1"/>
          </p:cNvSpPr>
          <p:nvPr>
            <p:ph type="title"/>
          </p:nvPr>
        </p:nvSpPr>
        <p:spPr>
          <a:xfrm>
            <a:off x="311699" y="309889"/>
            <a:ext cx="7867200" cy="356100"/>
          </a:xfrm>
          <a:prstGeom prst="rect">
            <a:avLst/>
          </a:prstGeom>
          <a:noFill/>
          <a:ln>
            <a:noFill/>
          </a:ln>
        </p:spPr>
        <p:txBody>
          <a:bodyPr spcFirstLastPara="1" wrap="square" lIns="60500" tIns="30250" rIns="60500" bIns="30250" anchor="t" anchorCtr="0">
            <a:noAutofit/>
          </a:bodyPr>
          <a:lstStyle/>
          <a:p>
            <a:pPr marL="0" lvl="0" indent="0" algn="l" rtl="0">
              <a:lnSpc>
                <a:spcPct val="100000"/>
              </a:lnSpc>
              <a:spcBef>
                <a:spcPts val="0"/>
              </a:spcBef>
              <a:spcAft>
                <a:spcPts val="0"/>
              </a:spcAft>
              <a:buClr>
                <a:srgbClr val="3A3838"/>
              </a:buClr>
              <a:buSzPts val="2400"/>
              <a:buFont typeface="Geo"/>
              <a:buNone/>
            </a:pPr>
            <a:r>
              <a:rPr lang="en"/>
              <a:t>What Matters When Buying a Car</a:t>
            </a:r>
            <a:endParaRPr i="0"/>
          </a:p>
        </p:txBody>
      </p:sp>
      <p:sp>
        <p:nvSpPr>
          <p:cNvPr id="1611" name="Google Shape;1611;p26"/>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27"/>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29</a:t>
            </a:fld>
            <a:endParaRPr/>
          </a:p>
        </p:txBody>
      </p:sp>
      <p:sp>
        <p:nvSpPr>
          <p:cNvPr id="1617" name="Google Shape;1617;p27"/>
          <p:cNvSpPr txBox="1"/>
          <p:nvPr/>
        </p:nvSpPr>
        <p:spPr>
          <a:xfrm>
            <a:off x="233700" y="325350"/>
            <a:ext cx="8041500" cy="5415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2400" b="1" i="0" u="none" strike="noStrike" cap="none">
                <a:solidFill>
                  <a:srgbClr val="000000"/>
                </a:solidFill>
                <a:latin typeface="Arial"/>
                <a:ea typeface="Arial"/>
                <a:cs typeface="Arial"/>
                <a:sym typeface="Arial"/>
              </a:rPr>
              <a:t>Convince Me</a:t>
            </a:r>
            <a:endParaRPr sz="2400" b="0" i="0" u="none" strike="noStrike" cap="none">
              <a:solidFill>
                <a:srgbClr val="BFBFBF"/>
              </a:solidFill>
              <a:latin typeface="Arial"/>
              <a:ea typeface="Arial"/>
              <a:cs typeface="Arial"/>
              <a:sym typeface="Arial"/>
            </a:endParaRPr>
          </a:p>
        </p:txBody>
      </p:sp>
      <p:sp>
        <p:nvSpPr>
          <p:cNvPr id="1618" name="Google Shape;1618;p27"/>
          <p:cNvSpPr txBox="1"/>
          <p:nvPr/>
        </p:nvSpPr>
        <p:spPr>
          <a:xfrm>
            <a:off x="351925" y="1064525"/>
            <a:ext cx="4220100" cy="1923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You will have </a:t>
            </a:r>
            <a:r>
              <a:rPr lang="en" sz="1800" b="1" i="0" u="none" strike="noStrike" cap="none">
                <a:solidFill>
                  <a:schemeClr val="dk1"/>
                </a:solidFill>
                <a:latin typeface="Arial"/>
                <a:ea typeface="Arial"/>
                <a:cs typeface="Arial"/>
                <a:sym typeface="Arial"/>
              </a:rPr>
              <a:t>2 minutes </a:t>
            </a:r>
            <a:r>
              <a:rPr lang="en" sz="1800" b="0" i="0" u="none" strike="noStrike" cap="none">
                <a:solidFill>
                  <a:schemeClr val="dk1"/>
                </a:solidFill>
                <a:latin typeface="Arial"/>
                <a:ea typeface="Arial"/>
                <a:cs typeface="Arial"/>
                <a:sym typeface="Arial"/>
              </a:rPr>
              <a:t>to:</a:t>
            </a:r>
            <a:br>
              <a:rPr lang="en" sz="18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a:p>
            <a:pPr marL="914400" marR="0" lvl="1"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Sell the others a car using only your </a:t>
            </a:r>
            <a:r>
              <a:rPr lang="en" sz="1800" b="0" i="1" u="none" strike="noStrike" cap="none">
                <a:solidFill>
                  <a:schemeClr val="dk1"/>
                </a:solidFill>
                <a:latin typeface="Arial"/>
                <a:ea typeface="Arial"/>
                <a:cs typeface="Arial"/>
                <a:sym typeface="Arial"/>
              </a:rPr>
              <a:t>least preferred quadrant</a:t>
            </a:r>
            <a:r>
              <a:rPr lang="en" sz="1800" b="0" i="0" u="none" strike="noStrike" cap="none">
                <a:solidFill>
                  <a:schemeClr val="dk1"/>
                </a:solidFill>
                <a:latin typeface="Arial"/>
                <a:ea typeface="Arial"/>
                <a:cs typeface="Arial"/>
                <a:sym typeface="Arial"/>
              </a:rPr>
              <a:t>.</a:t>
            </a:r>
            <a:br>
              <a:rPr lang="en"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Pay attention to how it feels to intentionally stretch your thinking.</a:t>
            </a:r>
            <a:endParaRPr sz="1800">
              <a:solidFill>
                <a:schemeClr val="dk1"/>
              </a:solidFill>
            </a:endParaRPr>
          </a:p>
        </p:txBody>
      </p:sp>
      <p:sp>
        <p:nvSpPr>
          <p:cNvPr id="1619" name="Google Shape;1619;p27"/>
          <p:cNvSpPr/>
          <p:nvPr/>
        </p:nvSpPr>
        <p:spPr>
          <a:xfrm>
            <a:off x="4863375" y="4476778"/>
            <a:ext cx="3960600" cy="336000"/>
          </a:xfrm>
          <a:prstGeom prst="roundRect">
            <a:avLst>
              <a:gd name="adj" fmla="val 16667"/>
            </a:avLst>
          </a:prstGeom>
          <a:solidFill>
            <a:srgbClr val="BFE5CD"/>
          </a:solidFill>
          <a:ln w="25400" cap="flat" cmpd="sng">
            <a:solidFill>
              <a:srgbClr val="63C0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a:solidFill>
                  <a:schemeClr val="dk1"/>
                </a:solidFill>
              </a:rPr>
              <a:t>8</a:t>
            </a:r>
            <a:r>
              <a:rPr lang="en" sz="1600" b="1" i="0" u="none" strike="noStrike" cap="none">
                <a:solidFill>
                  <a:schemeClr val="dk1"/>
                </a:solidFill>
                <a:latin typeface="Arial"/>
                <a:ea typeface="Arial"/>
                <a:cs typeface="Arial"/>
                <a:sym typeface="Arial"/>
              </a:rPr>
              <a:t> minute breakout</a:t>
            </a:r>
            <a:endParaRPr sz="1400" b="0" i="0" u="none" strike="noStrike" cap="none">
              <a:solidFill>
                <a:schemeClr val="dk1"/>
              </a:solidFill>
              <a:latin typeface="Arial"/>
              <a:ea typeface="Arial"/>
              <a:cs typeface="Arial"/>
              <a:sym typeface="Arial"/>
            </a:endParaRPr>
          </a:p>
        </p:txBody>
      </p:sp>
      <p:pic>
        <p:nvPicPr>
          <p:cNvPr id="1620" name="Google Shape;1620;p27" title="CONVINCE ME CARDS englisch.png"/>
          <p:cNvPicPr preferRelativeResize="0"/>
          <p:nvPr/>
        </p:nvPicPr>
        <p:blipFill rotWithShape="1">
          <a:blip r:embed="rId3">
            <a:alphaModFix/>
          </a:blip>
          <a:srcRect b="19993"/>
          <a:stretch/>
        </p:blipFill>
        <p:spPr>
          <a:xfrm>
            <a:off x="4863375" y="1052450"/>
            <a:ext cx="3960599" cy="31687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3"/>
          <p:cNvSpPr txBox="1"/>
          <p:nvPr/>
        </p:nvSpPr>
        <p:spPr>
          <a:xfrm>
            <a:off x="233775" y="333769"/>
            <a:ext cx="6390600" cy="295200"/>
          </a:xfrm>
          <a:prstGeom prst="rect">
            <a:avLst/>
          </a:prstGeom>
          <a:noFill/>
          <a:ln>
            <a:noFill/>
          </a:ln>
        </p:spPr>
        <p:txBody>
          <a:bodyPr spcFirstLastPara="1" wrap="square" lIns="68575" tIns="68575" rIns="68575" bIns="68575"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Herrmann Revision History</a:t>
            </a:r>
            <a:endParaRPr sz="2100" b="0" i="0" u="none" strike="noStrike" cap="none">
              <a:solidFill>
                <a:srgbClr val="000000"/>
              </a:solidFill>
              <a:latin typeface="Arial"/>
              <a:ea typeface="Arial"/>
              <a:cs typeface="Arial"/>
              <a:sym typeface="Arial"/>
            </a:endParaRPr>
          </a:p>
        </p:txBody>
      </p:sp>
      <p:sp>
        <p:nvSpPr>
          <p:cNvPr id="1320" name="Google Shape;1320;p3"/>
          <p:cNvSpPr txBox="1"/>
          <p:nvPr/>
        </p:nvSpPr>
        <p:spPr>
          <a:xfrm>
            <a:off x="233775" y="628975"/>
            <a:ext cx="8598600" cy="579000"/>
          </a:xfrm>
          <a:prstGeom prst="rect">
            <a:avLst/>
          </a:prstGeom>
          <a:noFill/>
          <a:ln>
            <a:noFill/>
          </a:ln>
        </p:spPr>
        <p:txBody>
          <a:bodyPr spcFirstLastPara="1" wrap="square" lIns="68575" tIns="68575" rIns="68575" bIns="68575"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en" sz="1100" b="0" i="0" u="none" strike="noStrike" cap="none">
                <a:solidFill>
                  <a:srgbClr val="000000"/>
                </a:solidFill>
                <a:latin typeface="Arial"/>
                <a:ea typeface="Arial"/>
                <a:cs typeface="Arial"/>
                <a:sym typeface="Arial"/>
              </a:rPr>
              <a:t>The following notes highlight the date of the most recent revisions and summarize updates to the slide content. </a:t>
            </a:r>
            <a:endParaRPr sz="1100" b="0" i="0" u="none" strike="noStrike" cap="none">
              <a:solidFill>
                <a:srgbClr val="000000"/>
              </a:solidFill>
              <a:latin typeface="Arial"/>
              <a:ea typeface="Arial"/>
              <a:cs typeface="Arial"/>
              <a:sym typeface="Arial"/>
            </a:endParaRPr>
          </a:p>
        </p:txBody>
      </p:sp>
      <p:graphicFrame>
        <p:nvGraphicFramePr>
          <p:cNvPr id="1321" name="Google Shape;1321;p3"/>
          <p:cNvGraphicFramePr/>
          <p:nvPr/>
        </p:nvGraphicFramePr>
        <p:xfrm>
          <a:off x="280525" y="1310125"/>
          <a:ext cx="8551850" cy="762000"/>
        </p:xfrm>
        <a:graphic>
          <a:graphicData uri="http://schemas.openxmlformats.org/drawingml/2006/table">
            <a:tbl>
              <a:tblPr>
                <a:noFill/>
                <a:tableStyleId>{F4AA2F6C-A019-49A9-A625-B1CB40FFE58F}</a:tableStyleId>
              </a:tblPr>
              <a:tblGrid>
                <a:gridCol w="1283350">
                  <a:extLst>
                    <a:ext uri="{9D8B030D-6E8A-4147-A177-3AD203B41FA5}">
                      <a16:colId xmlns:a16="http://schemas.microsoft.com/office/drawing/2014/main" val="20000"/>
                    </a:ext>
                  </a:extLst>
                </a:gridCol>
                <a:gridCol w="726850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Revision Date</a:t>
                      </a:r>
                      <a:endParaRPr sz="1100" b="1" u="none" strike="noStrike" cap="none"/>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Summary of Updates </a:t>
                      </a:r>
                      <a:endParaRPr sz="1100" b="1" u="none" strike="noStrike" cap="none"/>
                    </a:p>
                  </a:txBody>
                  <a:tcPr marL="91425" marR="91425" marT="91425" marB="91425">
                    <a:solidFill>
                      <a:schemeClr val="accent1"/>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100"/>
                        <a:buFont typeface="Arial"/>
                        <a:buNone/>
                      </a:pPr>
                      <a:r>
                        <a:rPr lang="en" sz="1100"/>
                        <a:t>1</a:t>
                      </a:r>
                      <a:r>
                        <a:rPr lang="en" sz="1100" u="none" strike="noStrike" cap="none"/>
                        <a:t>/</a:t>
                      </a:r>
                      <a:r>
                        <a:rPr lang="en" sz="1100"/>
                        <a:t>23</a:t>
                      </a:r>
                      <a:r>
                        <a:rPr lang="en" sz="1100" u="none" strike="noStrike" cap="none"/>
                        <a:t>/2</a:t>
                      </a:r>
                      <a:r>
                        <a:rPr lang="en" sz="1100"/>
                        <a:t>6</a:t>
                      </a:r>
                      <a:endParaRPr sz="1100" u="none" strike="noStrike" cap="none"/>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100">
                          <a:solidFill>
                            <a:schemeClr val="dk1"/>
                          </a:solidFill>
                        </a:rPr>
                        <a:t>Slideshow updates finalized</a:t>
                      </a:r>
                      <a:endParaRPr sz="1100" u="none" strike="noStrike" cap="none"/>
                    </a:p>
                  </a:txBody>
                  <a:tcPr marL="91425" marR="91425" marT="91425" marB="91425"/>
                </a:tc>
                <a:extLst>
                  <a:ext uri="{0D108BD9-81ED-4DB2-BD59-A6C34878D82A}">
                    <a16:rowId xmlns:a16="http://schemas.microsoft.com/office/drawing/2014/main" val="10001"/>
                  </a:ext>
                </a:extLst>
              </a:tr>
            </a:tbl>
          </a:graphicData>
        </a:graphic>
      </p:graphicFrame>
      <p:sp>
        <p:nvSpPr>
          <p:cNvPr id="1322" name="Google Shape;1322;p3"/>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a:t>3</a:t>
            </a:fld>
            <a:endParaRPr>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2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30</a:t>
            </a:fld>
            <a:endParaRPr/>
          </a:p>
        </p:txBody>
      </p:sp>
      <p:sp>
        <p:nvSpPr>
          <p:cNvPr id="1626" name="Google Shape;1626;p28"/>
          <p:cNvSpPr txBox="1"/>
          <p:nvPr/>
        </p:nvSpPr>
        <p:spPr>
          <a:xfrm>
            <a:off x="233700" y="325350"/>
            <a:ext cx="8041500" cy="5415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2400" b="1" i="0" u="none" strike="noStrike" cap="none">
                <a:solidFill>
                  <a:srgbClr val="000000"/>
                </a:solidFill>
                <a:latin typeface="Arial"/>
                <a:ea typeface="Arial"/>
                <a:cs typeface="Arial"/>
                <a:sym typeface="Arial"/>
              </a:rPr>
              <a:t>Convince Me Debrief</a:t>
            </a:r>
            <a:endParaRPr sz="2400" b="0" i="0" u="none" strike="noStrike" cap="none">
              <a:solidFill>
                <a:srgbClr val="BFBFBF"/>
              </a:solidFill>
              <a:latin typeface="Arial"/>
              <a:ea typeface="Arial"/>
              <a:cs typeface="Arial"/>
              <a:sym typeface="Arial"/>
            </a:endParaRPr>
          </a:p>
        </p:txBody>
      </p:sp>
      <p:sp>
        <p:nvSpPr>
          <p:cNvPr id="1627" name="Google Shape;1627;p28"/>
          <p:cNvSpPr txBox="1"/>
          <p:nvPr/>
        </p:nvSpPr>
        <p:spPr>
          <a:xfrm>
            <a:off x="311150" y="1386875"/>
            <a:ext cx="5058600" cy="6588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chemeClr val="dk1"/>
              </a:buClr>
              <a:buSzPts val="2000"/>
              <a:buFont typeface="Arial"/>
              <a:buChar char="●"/>
            </a:pPr>
            <a:r>
              <a:rPr lang="en" sz="2000" b="1" i="0" u="none" strike="noStrike" cap="none">
                <a:solidFill>
                  <a:schemeClr val="dk1"/>
                </a:solidFill>
                <a:latin typeface="Arial"/>
                <a:ea typeface="Arial"/>
                <a:cs typeface="Arial"/>
                <a:sym typeface="Arial"/>
              </a:rPr>
              <a:t>Describe it </a:t>
            </a:r>
            <a:r>
              <a:rPr lang="en" sz="2000" b="0" i="0" u="none" strike="noStrike" cap="none">
                <a:solidFill>
                  <a:schemeClr val="dk1"/>
                </a:solidFill>
                <a:latin typeface="Arial"/>
                <a:ea typeface="Arial"/>
                <a:cs typeface="Arial"/>
                <a:sym typeface="Arial"/>
              </a:rPr>
              <a:t>- in one word!</a:t>
            </a:r>
            <a:endParaRPr sz="2000" b="0" i="0" u="none" strike="noStrike" cap="none">
              <a:solidFill>
                <a:schemeClr val="dk1"/>
              </a:solidFill>
              <a:latin typeface="Arial"/>
              <a:ea typeface="Arial"/>
              <a:cs typeface="Arial"/>
              <a:sym typeface="Arial"/>
            </a:endParaRPr>
          </a:p>
        </p:txBody>
      </p:sp>
      <p:pic>
        <p:nvPicPr>
          <p:cNvPr id="1628" name="Google Shape;1628;p28"/>
          <p:cNvPicPr preferRelativeResize="0"/>
          <p:nvPr/>
        </p:nvPicPr>
        <p:blipFill rotWithShape="1">
          <a:blip r:embed="rId3">
            <a:alphaModFix/>
          </a:blip>
          <a:srcRect/>
          <a:stretch/>
        </p:blipFill>
        <p:spPr>
          <a:xfrm>
            <a:off x="5360176" y="1011886"/>
            <a:ext cx="3317057" cy="3119725"/>
          </a:xfrm>
          <a:prstGeom prst="rect">
            <a:avLst/>
          </a:prstGeom>
          <a:noFill/>
          <a:ln>
            <a:noFill/>
          </a:ln>
        </p:spPr>
      </p:pic>
      <p:sp>
        <p:nvSpPr>
          <p:cNvPr id="1629" name="Google Shape;1629;p28"/>
          <p:cNvSpPr txBox="1"/>
          <p:nvPr/>
        </p:nvSpPr>
        <p:spPr>
          <a:xfrm>
            <a:off x="311150" y="2029666"/>
            <a:ext cx="5058600" cy="8148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What did you find most challenging?</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33"/>
        <p:cNvGrpSpPr/>
        <p:nvPr/>
      </p:nvGrpSpPr>
      <p:grpSpPr>
        <a:xfrm>
          <a:off x="0" y="0"/>
          <a:ext cx="0" cy="0"/>
          <a:chOff x="0" y="0"/>
          <a:chExt cx="0" cy="0"/>
        </a:xfrm>
      </p:grpSpPr>
      <p:pic>
        <p:nvPicPr>
          <p:cNvPr id="1634" name="Google Shape;1634;p32"/>
          <p:cNvPicPr preferRelativeResize="0"/>
          <p:nvPr/>
        </p:nvPicPr>
        <p:blipFill rotWithShape="1">
          <a:blip r:embed="rId3">
            <a:alphaModFix amt="37000"/>
          </a:blip>
          <a:srcRect/>
          <a:stretch/>
        </p:blipFill>
        <p:spPr>
          <a:xfrm>
            <a:off x="2266950" y="266700"/>
            <a:ext cx="4610100" cy="4610100"/>
          </a:xfrm>
          <a:prstGeom prst="rect">
            <a:avLst/>
          </a:prstGeom>
          <a:noFill/>
          <a:ln>
            <a:noFill/>
          </a:ln>
        </p:spPr>
      </p:pic>
      <p:sp>
        <p:nvSpPr>
          <p:cNvPr id="1635" name="Google Shape;1635;p32"/>
          <p:cNvSpPr txBox="1"/>
          <p:nvPr/>
        </p:nvSpPr>
        <p:spPr>
          <a:xfrm>
            <a:off x="2319900" y="1912950"/>
            <a:ext cx="4504200" cy="13176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4600"/>
              <a:buFont typeface="Arial"/>
              <a:buNone/>
            </a:pPr>
            <a:r>
              <a:rPr lang="en" sz="4600" b="1" i="0" u="none" strike="noStrike" cap="none">
                <a:solidFill>
                  <a:schemeClr val="dk2"/>
                </a:solidFill>
                <a:latin typeface="Arial"/>
                <a:ea typeface="Arial"/>
                <a:cs typeface="Arial"/>
                <a:sym typeface="Arial"/>
              </a:rPr>
              <a:t>Your Next Steps</a:t>
            </a:r>
            <a:endParaRPr sz="4600" b="1" i="0" u="none" strike="noStrike" cap="none">
              <a:solidFill>
                <a:schemeClr val="dk2"/>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g3b500dbf52f_0_2011"/>
          <p:cNvSpPr/>
          <p:nvPr/>
        </p:nvSpPr>
        <p:spPr>
          <a:xfrm>
            <a:off x="304200" y="908500"/>
            <a:ext cx="4220700" cy="1824600"/>
          </a:xfrm>
          <a:prstGeom prst="rect">
            <a:avLst/>
          </a:prstGeom>
          <a:no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r>
              <a:rPr lang="en" sz="1600" b="1">
                <a:solidFill>
                  <a:schemeClr val="dk1"/>
                </a:solidFill>
              </a:rPr>
              <a:t>Your Thinking</a:t>
            </a:r>
            <a:endParaRPr sz="1600" b="1">
              <a:solidFill>
                <a:schemeClr val="dk1"/>
              </a:solidFill>
            </a:endParaRPr>
          </a:p>
          <a:p>
            <a:pPr marL="0" marR="0" lvl="0" indent="0" algn="l" rtl="0">
              <a:lnSpc>
                <a:spcPct val="100000"/>
              </a:lnSpc>
              <a:spcBef>
                <a:spcPts val="0"/>
              </a:spcBef>
              <a:spcAft>
                <a:spcPts val="0"/>
              </a:spcAft>
              <a:buNone/>
            </a:pPr>
            <a:endParaRPr sz="800" b="1">
              <a:solidFill>
                <a:schemeClr val="dk1"/>
              </a:solidFill>
            </a:endParaRPr>
          </a:p>
          <a:p>
            <a:pPr marL="457200" marR="0" lvl="0" indent="-330200" algn="l" rtl="0">
              <a:lnSpc>
                <a:spcPct val="100000"/>
              </a:lnSpc>
              <a:spcBef>
                <a:spcPts val="0"/>
              </a:spcBef>
              <a:spcAft>
                <a:spcPts val="0"/>
              </a:spcAft>
              <a:buClr>
                <a:schemeClr val="dk1"/>
              </a:buClr>
              <a:buSzPts val="1600"/>
              <a:buChar char="●"/>
            </a:pPr>
            <a:r>
              <a:rPr lang="en" sz="1600">
                <a:solidFill>
                  <a:schemeClr val="dk1"/>
                </a:solidFill>
              </a:rPr>
              <a:t>Your HBDI</a:t>
            </a:r>
            <a:r>
              <a:rPr lang="en" sz="1600" baseline="30000">
                <a:solidFill>
                  <a:schemeClr val="dk1"/>
                </a:solidFill>
              </a:rPr>
              <a:t>®</a:t>
            </a:r>
            <a:r>
              <a:rPr lang="en" sz="1600">
                <a:solidFill>
                  <a:schemeClr val="dk1"/>
                </a:solidFill>
              </a:rPr>
              <a:t> profile and your preferences</a:t>
            </a:r>
            <a:endParaRPr sz="1600">
              <a:solidFill>
                <a:schemeClr val="dk1"/>
              </a:solidFill>
            </a:endParaRPr>
          </a:p>
          <a:p>
            <a:pPr marL="457200" marR="0" lvl="0" indent="0" algn="l" rtl="0">
              <a:lnSpc>
                <a:spcPct val="100000"/>
              </a:lnSpc>
              <a:spcBef>
                <a:spcPts val="0"/>
              </a:spcBef>
              <a:spcAft>
                <a:spcPts val="0"/>
              </a:spcAft>
              <a:buNone/>
            </a:pPr>
            <a:endParaRPr sz="800">
              <a:solidFill>
                <a:schemeClr val="dk1"/>
              </a:solidFill>
            </a:endParaRPr>
          </a:p>
          <a:p>
            <a:pPr marL="457200" marR="0" lvl="0" indent="-330200" algn="l" rtl="0">
              <a:lnSpc>
                <a:spcPct val="100000"/>
              </a:lnSpc>
              <a:spcBef>
                <a:spcPts val="0"/>
              </a:spcBef>
              <a:spcAft>
                <a:spcPts val="0"/>
              </a:spcAft>
              <a:buClr>
                <a:schemeClr val="dk1"/>
              </a:buClr>
              <a:buSzPts val="1600"/>
              <a:buChar char="●"/>
            </a:pPr>
            <a:r>
              <a:rPr lang="en" sz="1600">
                <a:solidFill>
                  <a:schemeClr val="dk1"/>
                </a:solidFill>
              </a:rPr>
              <a:t>Understanding your data</a:t>
            </a:r>
            <a:endParaRPr sz="1600">
              <a:solidFill>
                <a:schemeClr val="dk1"/>
              </a:solidFill>
            </a:endParaRPr>
          </a:p>
        </p:txBody>
      </p:sp>
      <p:sp>
        <p:nvSpPr>
          <p:cNvPr id="1642" name="Google Shape;1642;g3b500dbf52f_0_2011"/>
          <p:cNvSpPr/>
          <p:nvPr/>
        </p:nvSpPr>
        <p:spPr>
          <a:xfrm>
            <a:off x="4572000" y="2773650"/>
            <a:ext cx="4220700" cy="1824600"/>
          </a:xfrm>
          <a:prstGeom prst="rect">
            <a:avLst/>
          </a:prstGeom>
          <a:noFill/>
          <a:ln>
            <a:noFill/>
          </a:ln>
        </p:spPr>
        <p:txBody>
          <a:bodyPr spcFirstLastPara="1" wrap="square" lIns="68550" tIns="34275" rIns="68550" bIns="34275" anchor="ctr" anchorCtr="0">
            <a:noAutofit/>
          </a:bodyPr>
          <a:lstStyle/>
          <a:p>
            <a:pPr marL="0" lvl="0" indent="0" algn="l" rtl="0">
              <a:spcBef>
                <a:spcPts val="0"/>
              </a:spcBef>
              <a:spcAft>
                <a:spcPts val="0"/>
              </a:spcAft>
              <a:buNone/>
            </a:pPr>
            <a:r>
              <a:rPr lang="en" sz="1600" b="1">
                <a:solidFill>
                  <a:schemeClr val="dk1"/>
                </a:solidFill>
              </a:rPr>
              <a:t>Connecting with Others</a:t>
            </a:r>
            <a:endParaRPr sz="1600" b="1">
              <a:solidFill>
                <a:schemeClr val="dk1"/>
              </a:solidFill>
            </a:endParaRPr>
          </a:p>
          <a:p>
            <a:pPr marL="0" lvl="0" indent="0" algn="l" rtl="0">
              <a:spcBef>
                <a:spcPts val="0"/>
              </a:spcBef>
              <a:spcAft>
                <a:spcPts val="0"/>
              </a:spcAft>
              <a:buNone/>
            </a:pPr>
            <a:endParaRPr sz="800" b="1">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Sharing and hearing "About Me" </a:t>
            </a:r>
            <a:endParaRPr sz="1600">
              <a:solidFill>
                <a:schemeClr val="dk1"/>
              </a:solidFill>
            </a:endParaRPr>
          </a:p>
          <a:p>
            <a:pPr marL="457200" lvl="0" indent="0" algn="l" rtl="0">
              <a:spcBef>
                <a:spcPts val="0"/>
              </a:spcBef>
              <a:spcAft>
                <a:spcPts val="0"/>
              </a:spcAft>
              <a:buNone/>
            </a:pPr>
            <a:endParaRPr sz="8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Cluespotting: recognizing which quadrant someone is speaking from</a:t>
            </a:r>
            <a:endParaRPr sz="1600">
              <a:solidFill>
                <a:schemeClr val="dk1"/>
              </a:solidFill>
            </a:endParaRPr>
          </a:p>
        </p:txBody>
      </p:sp>
      <p:sp>
        <p:nvSpPr>
          <p:cNvPr id="1643" name="Google Shape;1643;g3b500dbf52f_0_2011"/>
          <p:cNvSpPr/>
          <p:nvPr/>
        </p:nvSpPr>
        <p:spPr>
          <a:xfrm>
            <a:off x="311700" y="2773650"/>
            <a:ext cx="4220700" cy="1824600"/>
          </a:xfrm>
          <a:prstGeom prst="rect">
            <a:avLst/>
          </a:prstGeom>
          <a:noFill/>
          <a:ln>
            <a:noFill/>
          </a:ln>
        </p:spPr>
        <p:txBody>
          <a:bodyPr spcFirstLastPara="1" wrap="square" lIns="68550" tIns="34275" rIns="68550" bIns="34275" anchor="ctr" anchorCtr="0">
            <a:noAutofit/>
          </a:bodyPr>
          <a:lstStyle/>
          <a:p>
            <a:pPr marL="0" lvl="0" indent="0" algn="l" rtl="0">
              <a:spcBef>
                <a:spcPts val="0"/>
              </a:spcBef>
              <a:spcAft>
                <a:spcPts val="0"/>
              </a:spcAft>
              <a:buNone/>
            </a:pPr>
            <a:r>
              <a:rPr lang="en" sz="1600" b="1">
                <a:solidFill>
                  <a:schemeClr val="dk1"/>
                </a:solidFill>
              </a:rPr>
              <a:t>Tools for Action</a:t>
            </a:r>
            <a:endParaRPr sz="1600" b="1">
              <a:solidFill>
                <a:schemeClr val="dk1"/>
              </a:solidFill>
            </a:endParaRPr>
          </a:p>
          <a:p>
            <a:pPr marL="0" lvl="0" indent="0" algn="l" rtl="0">
              <a:spcBef>
                <a:spcPts val="0"/>
              </a:spcBef>
              <a:spcAft>
                <a:spcPts val="0"/>
              </a:spcAft>
              <a:buNone/>
            </a:pPr>
            <a:endParaRPr sz="800" b="1">
              <a:solidFill>
                <a:schemeClr val="dk1"/>
              </a:solidFill>
            </a:endParaRPr>
          </a:p>
          <a:p>
            <a:pPr marL="457200" lvl="0" indent="-330200" algn="l" rtl="0">
              <a:spcBef>
                <a:spcPts val="0"/>
              </a:spcBef>
              <a:spcAft>
                <a:spcPts val="0"/>
              </a:spcAft>
              <a:buClr>
                <a:schemeClr val="dk1"/>
              </a:buClr>
              <a:buSzPts val="1600"/>
              <a:buChar char="●"/>
            </a:pPr>
            <a:r>
              <a:rPr lang="en" sz="1600" b="1">
                <a:solidFill>
                  <a:schemeClr val="dk1"/>
                </a:solidFill>
              </a:rPr>
              <a:t>Cluespotting Compass</a:t>
            </a:r>
            <a:endParaRPr sz="1600">
              <a:solidFill>
                <a:schemeClr val="dk1"/>
              </a:solidFill>
            </a:endParaRPr>
          </a:p>
          <a:p>
            <a:pPr marL="0" lvl="0" indent="0" algn="l" rtl="0">
              <a:spcBef>
                <a:spcPts val="0"/>
              </a:spcBef>
              <a:spcAft>
                <a:spcPts val="0"/>
              </a:spcAft>
              <a:buNone/>
            </a:pPr>
            <a:endParaRPr sz="800">
              <a:solidFill>
                <a:schemeClr val="dk1"/>
              </a:solidFill>
            </a:endParaRPr>
          </a:p>
          <a:p>
            <a:pPr marL="457200" lvl="0" indent="-330200" algn="l" rtl="0">
              <a:spcBef>
                <a:spcPts val="0"/>
              </a:spcBef>
              <a:spcAft>
                <a:spcPts val="0"/>
              </a:spcAft>
              <a:buClr>
                <a:schemeClr val="dk1"/>
              </a:buClr>
              <a:buSzPts val="1600"/>
              <a:buChar char="●"/>
            </a:pPr>
            <a:r>
              <a:rPr lang="en" sz="1600" b="1">
                <a:solidFill>
                  <a:schemeClr val="dk1"/>
                </a:solidFill>
              </a:rPr>
              <a:t>Thinker Portal</a:t>
            </a:r>
            <a:r>
              <a:rPr lang="en" sz="1600">
                <a:solidFill>
                  <a:schemeClr val="dk1"/>
                </a:solidFill>
              </a:rPr>
              <a:t>: Access your profile </a:t>
            </a:r>
            <a:br>
              <a:rPr lang="en" sz="1600">
                <a:solidFill>
                  <a:schemeClr val="dk1"/>
                </a:solidFill>
              </a:rPr>
            </a:br>
            <a:r>
              <a:rPr lang="en" sz="1600">
                <a:solidFill>
                  <a:schemeClr val="dk1"/>
                </a:solidFill>
              </a:rPr>
              <a:t>and resources anytime</a:t>
            </a:r>
            <a:endParaRPr sz="1600">
              <a:solidFill>
                <a:schemeClr val="dk1"/>
              </a:solidFill>
            </a:endParaRPr>
          </a:p>
        </p:txBody>
      </p:sp>
      <p:sp>
        <p:nvSpPr>
          <p:cNvPr id="1644" name="Google Shape;1644;g3b500dbf52f_0_2011"/>
          <p:cNvSpPr/>
          <p:nvPr/>
        </p:nvSpPr>
        <p:spPr>
          <a:xfrm>
            <a:off x="4572000" y="908500"/>
            <a:ext cx="4220700" cy="1824600"/>
          </a:xfrm>
          <a:prstGeom prst="rect">
            <a:avLst/>
          </a:prstGeom>
          <a:noFill/>
          <a:ln>
            <a:noFill/>
          </a:ln>
        </p:spPr>
        <p:txBody>
          <a:bodyPr spcFirstLastPara="1" wrap="square" lIns="68550" tIns="34275" rIns="68550" bIns="34275" anchor="ctr" anchorCtr="0">
            <a:noAutofit/>
          </a:bodyPr>
          <a:lstStyle/>
          <a:p>
            <a:pPr marL="0" lvl="0" indent="0" algn="l" rtl="0">
              <a:spcBef>
                <a:spcPts val="0"/>
              </a:spcBef>
              <a:spcAft>
                <a:spcPts val="0"/>
              </a:spcAft>
              <a:buNone/>
            </a:pPr>
            <a:r>
              <a:rPr lang="en" sz="1600" b="1">
                <a:solidFill>
                  <a:schemeClr val="dk1"/>
                </a:solidFill>
              </a:rPr>
              <a:t>Stretching Your Thinking</a:t>
            </a:r>
            <a:endParaRPr sz="800" b="1">
              <a:solidFill>
                <a:schemeClr val="dk1"/>
              </a:solidFill>
            </a:endParaRPr>
          </a:p>
          <a:p>
            <a:pPr marL="457200" lvl="0" indent="-330200" algn="l" rtl="0">
              <a:lnSpc>
                <a:spcPct val="115000"/>
              </a:lnSpc>
              <a:spcBef>
                <a:spcPts val="1200"/>
              </a:spcBef>
              <a:spcAft>
                <a:spcPts val="0"/>
              </a:spcAft>
              <a:buClr>
                <a:schemeClr val="dk1"/>
              </a:buClr>
              <a:buSzPts val="1600"/>
              <a:buChar char="●"/>
            </a:pPr>
            <a:r>
              <a:rPr lang="en" sz="1600">
                <a:solidFill>
                  <a:schemeClr val="dk1"/>
                </a:solidFill>
              </a:rPr>
              <a:t>Thinking Agility: adapting beyond your default preferences</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Communication across the quadrants</a:t>
            </a:r>
            <a:endParaRPr sz="1600">
              <a:solidFill>
                <a:schemeClr val="dk1"/>
              </a:solidFill>
            </a:endParaRPr>
          </a:p>
        </p:txBody>
      </p:sp>
      <p:sp>
        <p:nvSpPr>
          <p:cNvPr id="1645" name="Google Shape;1645;g3b500dbf52f_0_2011"/>
          <p:cNvSpPr txBox="1">
            <a:spLocks noGrp="1"/>
          </p:cNvSpPr>
          <p:nvPr>
            <p:ph type="title"/>
          </p:nvPr>
        </p:nvSpPr>
        <p:spPr>
          <a:xfrm>
            <a:off x="311699" y="309889"/>
            <a:ext cx="7867200" cy="356100"/>
          </a:xfrm>
          <a:prstGeom prst="rect">
            <a:avLst/>
          </a:prstGeom>
          <a:noFill/>
          <a:ln>
            <a:noFill/>
          </a:ln>
        </p:spPr>
        <p:txBody>
          <a:bodyPr spcFirstLastPara="1" wrap="square" lIns="60500" tIns="30250" rIns="60500" bIns="30250" anchor="t" anchorCtr="0">
            <a:noAutofit/>
          </a:bodyPr>
          <a:lstStyle/>
          <a:p>
            <a:pPr marL="0" lvl="0" indent="0" algn="l" rtl="0">
              <a:lnSpc>
                <a:spcPct val="100000"/>
              </a:lnSpc>
              <a:spcBef>
                <a:spcPts val="0"/>
              </a:spcBef>
              <a:spcAft>
                <a:spcPts val="0"/>
              </a:spcAft>
              <a:buClr>
                <a:srgbClr val="3A3838"/>
              </a:buClr>
              <a:buSzPts val="2400"/>
              <a:buFont typeface="Geo"/>
              <a:buNone/>
            </a:pPr>
            <a:r>
              <a:rPr lang="en"/>
              <a:t>What We Covered Today</a:t>
            </a:r>
            <a:endParaRPr i="0"/>
          </a:p>
        </p:txBody>
      </p:sp>
      <p:sp>
        <p:nvSpPr>
          <p:cNvPr id="1646" name="Google Shape;1646;g3b500dbf52f_0_2011"/>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32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1" name="Google Shape;1651;p33"/>
          <p:cNvSpPr txBox="1">
            <a:spLocks noGrp="1"/>
          </p:cNvSpPr>
          <p:nvPr>
            <p:ph type="title"/>
          </p:nvPr>
        </p:nvSpPr>
        <p:spPr>
          <a:xfrm>
            <a:off x="311699" y="309889"/>
            <a:ext cx="7867200" cy="356100"/>
          </a:xfrm>
          <a:prstGeom prst="rect">
            <a:avLst/>
          </a:prstGeom>
          <a:noFill/>
          <a:ln>
            <a:noFill/>
          </a:ln>
        </p:spPr>
        <p:txBody>
          <a:bodyPr spcFirstLastPara="1" wrap="square" lIns="0" tIns="0" rIns="91425" bIns="0" anchor="t" anchorCtr="0">
            <a:noAutofit/>
          </a:bodyPr>
          <a:lstStyle/>
          <a:p>
            <a:pPr marL="0" lvl="0" indent="0" algn="l" rtl="0">
              <a:lnSpc>
                <a:spcPct val="100000"/>
              </a:lnSpc>
              <a:spcBef>
                <a:spcPts val="0"/>
              </a:spcBef>
              <a:spcAft>
                <a:spcPts val="0"/>
              </a:spcAft>
              <a:buSzPts val="2000"/>
              <a:buNone/>
            </a:pPr>
            <a:r>
              <a:rPr lang="en" sz="2400"/>
              <a:t>Your Next Steps</a:t>
            </a:r>
            <a:endParaRPr sz="2400"/>
          </a:p>
        </p:txBody>
      </p:sp>
      <p:sp>
        <p:nvSpPr>
          <p:cNvPr id="1652" name="Google Shape;1652;p33"/>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33</a:t>
            </a:fld>
            <a:endParaRPr/>
          </a:p>
        </p:txBody>
      </p:sp>
      <p:sp>
        <p:nvSpPr>
          <p:cNvPr id="1653" name="Google Shape;1653;p33"/>
          <p:cNvSpPr txBox="1">
            <a:spLocks noGrp="1"/>
          </p:cNvSpPr>
          <p:nvPr>
            <p:ph type="body" idx="4294967295"/>
          </p:nvPr>
        </p:nvSpPr>
        <p:spPr>
          <a:xfrm>
            <a:off x="445375" y="893975"/>
            <a:ext cx="4666200" cy="38400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chemeClr val="dk1"/>
              </a:buClr>
              <a:buSzPts val="1800"/>
              <a:buChar char="●"/>
            </a:pPr>
            <a:r>
              <a:rPr lang="en" sz="1800" b="1">
                <a:solidFill>
                  <a:schemeClr val="dk1"/>
                </a:solidFill>
              </a:rPr>
              <a:t>This week: </a:t>
            </a:r>
            <a:r>
              <a:rPr lang="en" sz="1800">
                <a:solidFill>
                  <a:schemeClr val="dk1"/>
                </a:solidFill>
              </a:rPr>
              <a:t>Share your profile</a:t>
            </a:r>
            <a:br>
              <a:rPr lang="en" sz="1800">
                <a:solidFill>
                  <a:schemeClr val="dk1"/>
                </a:solidFill>
              </a:rPr>
            </a:br>
            <a:endParaRPr sz="1800">
              <a:solidFill>
                <a:schemeClr val="dk1"/>
              </a:solidFill>
            </a:endParaRPr>
          </a:p>
          <a:p>
            <a:pPr marL="457200" lvl="0" indent="-342900" algn="l" rtl="0">
              <a:lnSpc>
                <a:spcPct val="100000"/>
              </a:lnSpc>
              <a:spcBef>
                <a:spcPts val="0"/>
              </a:spcBef>
              <a:spcAft>
                <a:spcPts val="0"/>
              </a:spcAft>
              <a:buClr>
                <a:schemeClr val="dk1"/>
              </a:buClr>
              <a:buSzPts val="1800"/>
              <a:buChar char="●"/>
            </a:pPr>
            <a:r>
              <a:rPr lang="en" sz="1800" b="1">
                <a:solidFill>
                  <a:schemeClr val="dk1"/>
                </a:solidFill>
              </a:rPr>
              <a:t>This month: </a:t>
            </a:r>
            <a:r>
              <a:rPr lang="en" sz="1800">
                <a:solidFill>
                  <a:schemeClr val="dk1"/>
                </a:solidFill>
              </a:rPr>
              <a:t>Practice cluespotting</a:t>
            </a:r>
            <a:endParaRPr sz="1800">
              <a:solidFill>
                <a:schemeClr val="dk1"/>
              </a:solidFill>
            </a:endParaRPr>
          </a:p>
          <a:p>
            <a:pPr marL="457200" lvl="0" indent="0" algn="l" rtl="0">
              <a:lnSpc>
                <a:spcPct val="100000"/>
              </a:lnSpc>
              <a:spcBef>
                <a:spcPts val="0"/>
              </a:spcBef>
              <a:spcAft>
                <a:spcPts val="0"/>
              </a:spcAft>
              <a:buNone/>
            </a:pPr>
            <a:endParaRPr sz="1800">
              <a:solidFill>
                <a:schemeClr val="dk1"/>
              </a:solidFill>
            </a:endParaRPr>
          </a:p>
          <a:p>
            <a:pPr marL="457200" lvl="0" indent="-342900" algn="l" rtl="0">
              <a:lnSpc>
                <a:spcPct val="100000"/>
              </a:lnSpc>
              <a:spcBef>
                <a:spcPts val="0"/>
              </a:spcBef>
              <a:spcAft>
                <a:spcPts val="0"/>
              </a:spcAft>
              <a:buClr>
                <a:schemeClr val="dk1"/>
              </a:buClr>
              <a:buSzPts val="1800"/>
              <a:buChar char="●"/>
            </a:pPr>
            <a:r>
              <a:rPr lang="en" sz="1800">
                <a:solidFill>
                  <a:schemeClr val="dk1"/>
                </a:solidFill>
              </a:rPr>
              <a:t>Bring Whole Brain</a:t>
            </a:r>
            <a:r>
              <a:rPr lang="en" sz="1800" baseline="30000">
                <a:solidFill>
                  <a:schemeClr val="dk1"/>
                </a:solidFill>
              </a:rPr>
              <a:t>®</a:t>
            </a:r>
            <a:r>
              <a:rPr lang="en" sz="1800">
                <a:solidFill>
                  <a:schemeClr val="dk1"/>
                </a:solidFill>
              </a:rPr>
              <a:t> Thinking to Your Team</a:t>
            </a:r>
            <a:br>
              <a:rPr lang="en" sz="1800">
                <a:solidFill>
                  <a:schemeClr val="dk1"/>
                </a:solidFill>
              </a:rPr>
            </a:br>
            <a:endParaRPr sz="1800">
              <a:solidFill>
                <a:schemeClr val="dk1"/>
              </a:solidFill>
            </a:endParaRPr>
          </a:p>
          <a:p>
            <a:pPr marL="0" lvl="0" indent="0" algn="l" rtl="0">
              <a:lnSpc>
                <a:spcPct val="100000"/>
              </a:lnSpc>
              <a:spcBef>
                <a:spcPts val="0"/>
              </a:spcBef>
              <a:spcAft>
                <a:spcPts val="0"/>
              </a:spcAft>
              <a:buNone/>
            </a:pPr>
            <a:endParaRPr sz="1800"/>
          </a:p>
        </p:txBody>
      </p:sp>
      <p:pic>
        <p:nvPicPr>
          <p:cNvPr id="1654" name="Google Shape;1654;p33" title="AdobeStock_608922247.jpeg"/>
          <p:cNvPicPr preferRelativeResize="0"/>
          <p:nvPr/>
        </p:nvPicPr>
        <p:blipFill rotWithShape="1">
          <a:blip r:embed="rId3">
            <a:alphaModFix/>
          </a:blip>
          <a:srcRect l="22520" r="2460"/>
          <a:stretch/>
        </p:blipFill>
        <p:spPr>
          <a:xfrm>
            <a:off x="5360176" y="1240486"/>
            <a:ext cx="3317059" cy="3119726"/>
          </a:xfrm>
          <a:prstGeom prst="rect">
            <a:avLst/>
          </a:prstGeom>
          <a:noFill/>
          <a:ln>
            <a:noFill/>
          </a:ln>
        </p:spPr>
      </p:pic>
      <p:pic>
        <p:nvPicPr>
          <p:cNvPr id="1655" name="Google Shape;1655;p33" title="ACFrOgBhoVjBp_7MHo-lZ4Pox3lflTaibPBFk89of_-FW-IeJNl4QmbnZtEAsgJmTywQ88AQQPKB2ddbnG6HhwjSxH4YCO4ul3VeEzNWzsKZlCn9DUiwVOI7g8oAQNntMVzOtbXrej_mBbuwPEluTDYwr7Kt35X2VWJPeDBNgiD4yCaDnjqxyW8L6a9xiBjqPbxTQV2R1lmU9Gh4sKyw.png"/>
          <p:cNvPicPr preferRelativeResize="0"/>
          <p:nvPr/>
        </p:nvPicPr>
        <p:blipFill rotWithShape="1">
          <a:blip r:embed="rId4">
            <a:alphaModFix/>
          </a:blip>
          <a:srcRect t="43802" b="20153"/>
          <a:stretch/>
        </p:blipFill>
        <p:spPr>
          <a:xfrm>
            <a:off x="5741175" y="3368775"/>
            <a:ext cx="2750800" cy="9914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1660" name="Google Shape;1660;p34">
            <a:hlinkClick r:id="rId3"/>
          </p:cNvPr>
          <p:cNvSpPr txBox="1"/>
          <p:nvPr/>
        </p:nvSpPr>
        <p:spPr>
          <a:xfrm>
            <a:off x="711475" y="1847795"/>
            <a:ext cx="3693900" cy="1428900"/>
          </a:xfrm>
          <a:prstGeom prst="rect">
            <a:avLst/>
          </a:prstGeom>
          <a:noFill/>
          <a:ln>
            <a:noFill/>
          </a:ln>
        </p:spPr>
        <p:txBody>
          <a:bodyPr spcFirstLastPara="1" wrap="square" lIns="0" tIns="0" rIns="0" bIns="0" anchor="ctr" anchorCtr="0">
            <a:spAutoFit/>
          </a:bodyPr>
          <a:lstStyle/>
          <a:p>
            <a:pPr marL="0" marR="0" lvl="0" indent="0" algn="l" rtl="0">
              <a:lnSpc>
                <a:spcPct val="125000"/>
              </a:lnSpc>
              <a:spcBef>
                <a:spcPts val="0"/>
              </a:spcBef>
              <a:spcAft>
                <a:spcPts val="0"/>
              </a:spcAft>
              <a:buClr>
                <a:srgbClr val="7F7F7F"/>
              </a:buClr>
              <a:buSzPts val="1900"/>
              <a:buFont typeface="Proxima Nova"/>
              <a:buNone/>
            </a:pPr>
            <a:r>
              <a:rPr lang="en" sz="3200" b="1" i="0" u="none" strike="noStrike" cap="none">
                <a:solidFill>
                  <a:schemeClr val="dk2"/>
                </a:solidFill>
                <a:latin typeface="Arial"/>
                <a:ea typeface="Arial"/>
                <a:cs typeface="Arial"/>
                <a:sym typeface="Arial"/>
              </a:rPr>
              <a:t>Presenter Name</a:t>
            </a:r>
            <a:endParaRPr sz="3200" b="1" i="0" u="none" strike="noStrike" cap="none">
              <a:solidFill>
                <a:schemeClr val="dk2"/>
              </a:solidFill>
              <a:latin typeface="Arial"/>
              <a:ea typeface="Arial"/>
              <a:cs typeface="Arial"/>
              <a:sym typeface="Arial"/>
            </a:endParaRPr>
          </a:p>
          <a:p>
            <a:pPr marL="0" marR="0" lvl="0" indent="0" algn="l" rtl="0">
              <a:lnSpc>
                <a:spcPct val="125000"/>
              </a:lnSpc>
              <a:spcBef>
                <a:spcPts val="400"/>
              </a:spcBef>
              <a:spcAft>
                <a:spcPts val="0"/>
              </a:spcAft>
              <a:buClr>
                <a:srgbClr val="7F7F7F"/>
              </a:buClr>
              <a:buSzPts val="1900"/>
              <a:buFont typeface="Proxima Nova"/>
              <a:buNone/>
            </a:pPr>
            <a:r>
              <a:rPr lang="en" sz="2200" b="0" i="0" u="none" strike="noStrike" cap="none">
                <a:solidFill>
                  <a:schemeClr val="dk1"/>
                </a:solidFill>
                <a:latin typeface="Arial"/>
                <a:ea typeface="Arial"/>
                <a:cs typeface="Arial"/>
                <a:sym typeface="Arial"/>
              </a:rPr>
              <a:t>+1 212-555-5555</a:t>
            </a:r>
            <a:endParaRPr sz="22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7F7F7F"/>
              </a:buClr>
              <a:buSzPts val="1900"/>
              <a:buFont typeface="Proxima Nova"/>
              <a:buNone/>
            </a:pPr>
            <a:r>
              <a:rPr lang="en" sz="2200" b="0" i="0" u="none" strike="noStrike" cap="none">
                <a:solidFill>
                  <a:schemeClr val="dk1"/>
                </a:solidFill>
                <a:latin typeface="Arial"/>
                <a:ea typeface="Arial"/>
                <a:cs typeface="Arial"/>
                <a:sym typeface="Arial"/>
              </a:rPr>
              <a:t>presenter@email.com</a:t>
            </a:r>
            <a:endParaRPr sz="22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4"/>
          <p:cNvSpPr txBox="1"/>
          <p:nvPr/>
        </p:nvSpPr>
        <p:spPr>
          <a:xfrm>
            <a:off x="233775" y="105169"/>
            <a:ext cx="6390600" cy="2952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Whole Brain</a:t>
            </a:r>
            <a:r>
              <a:rPr lang="en" sz="1500" b="1" i="0" u="none" strike="noStrike" cap="none" baseline="30000">
                <a:solidFill>
                  <a:srgbClr val="000000"/>
                </a:solidFill>
                <a:latin typeface="Arial"/>
                <a:ea typeface="Arial"/>
                <a:cs typeface="Arial"/>
                <a:sym typeface="Arial"/>
              </a:rPr>
              <a:t>®</a:t>
            </a:r>
            <a:r>
              <a:rPr lang="en" sz="1500" b="1" i="0" u="none" strike="noStrike" cap="none">
                <a:solidFill>
                  <a:srgbClr val="000000"/>
                </a:solidFill>
                <a:latin typeface="Arial"/>
                <a:ea typeface="Arial"/>
                <a:cs typeface="Arial"/>
                <a:sym typeface="Arial"/>
              </a:rPr>
              <a:t> Foundations for Groups Workshop: 120 mins</a:t>
            </a:r>
            <a:endParaRPr sz="2100" b="0" i="0" u="none" strike="noStrike" cap="none">
              <a:solidFill>
                <a:srgbClr val="000000"/>
              </a:solidFill>
              <a:latin typeface="Arial"/>
              <a:ea typeface="Arial"/>
              <a:cs typeface="Arial"/>
              <a:sym typeface="Arial"/>
            </a:endParaRPr>
          </a:p>
        </p:txBody>
      </p:sp>
      <p:graphicFrame>
        <p:nvGraphicFramePr>
          <p:cNvPr id="1329" name="Google Shape;1329;p4"/>
          <p:cNvGraphicFramePr/>
          <p:nvPr/>
        </p:nvGraphicFramePr>
        <p:xfrm>
          <a:off x="311706" y="506694"/>
          <a:ext cx="8488775" cy="4193485"/>
        </p:xfrm>
        <a:graphic>
          <a:graphicData uri="http://schemas.openxmlformats.org/drawingml/2006/table">
            <a:tbl>
              <a:tblPr bandRow="1" bandCol="1">
                <a:noFill/>
                <a:tableStyleId>{3DDA6C84-A309-47FA-95F1-D49742BC1A5F}</a:tableStyleId>
              </a:tblPr>
              <a:tblGrid>
                <a:gridCol w="995875">
                  <a:extLst>
                    <a:ext uri="{9D8B030D-6E8A-4147-A177-3AD203B41FA5}">
                      <a16:colId xmlns:a16="http://schemas.microsoft.com/office/drawing/2014/main" val="20000"/>
                    </a:ext>
                  </a:extLst>
                </a:gridCol>
                <a:gridCol w="3831200">
                  <a:extLst>
                    <a:ext uri="{9D8B030D-6E8A-4147-A177-3AD203B41FA5}">
                      <a16:colId xmlns:a16="http://schemas.microsoft.com/office/drawing/2014/main" val="20001"/>
                    </a:ext>
                  </a:extLst>
                </a:gridCol>
                <a:gridCol w="1245100">
                  <a:extLst>
                    <a:ext uri="{9D8B030D-6E8A-4147-A177-3AD203B41FA5}">
                      <a16:colId xmlns:a16="http://schemas.microsoft.com/office/drawing/2014/main" val="20002"/>
                    </a:ext>
                  </a:extLst>
                </a:gridCol>
                <a:gridCol w="1199375">
                  <a:extLst>
                    <a:ext uri="{9D8B030D-6E8A-4147-A177-3AD203B41FA5}">
                      <a16:colId xmlns:a16="http://schemas.microsoft.com/office/drawing/2014/main" val="20003"/>
                    </a:ext>
                  </a:extLst>
                </a:gridCol>
                <a:gridCol w="1217225">
                  <a:extLst>
                    <a:ext uri="{9D8B030D-6E8A-4147-A177-3AD203B41FA5}">
                      <a16:colId xmlns:a16="http://schemas.microsoft.com/office/drawing/2014/main" val="20004"/>
                    </a:ext>
                  </a:extLst>
                </a:gridCol>
              </a:tblGrid>
              <a:tr h="266175">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t>Duration</a:t>
                      </a:r>
                      <a:endParaRPr sz="9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1130300" marR="1104900" lvl="0" indent="0" algn="ctr" rtl="0">
                        <a:lnSpc>
                          <a:spcPct val="100000"/>
                        </a:lnSpc>
                        <a:spcBef>
                          <a:spcPts val="0"/>
                        </a:spcBef>
                        <a:spcAft>
                          <a:spcPts val="0"/>
                        </a:spcAft>
                        <a:buClr>
                          <a:srgbClr val="000000"/>
                        </a:buClr>
                        <a:buSzPts val="900"/>
                        <a:buFont typeface="Arial"/>
                        <a:buNone/>
                      </a:pPr>
                      <a:r>
                        <a:rPr lang="en" sz="900" b="1" u="none" strike="noStrike" cap="none"/>
                        <a:t>Activity</a:t>
                      </a:r>
                      <a:endParaRPr sz="9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t>Slides</a:t>
                      </a:r>
                      <a:endParaRPr sz="9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t>EST Time </a:t>
                      </a:r>
                      <a:endParaRPr sz="9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12700" marR="139700" lvl="0" indent="0" algn="ctr" rtl="0">
                        <a:lnSpc>
                          <a:spcPct val="112500"/>
                        </a:lnSpc>
                        <a:spcBef>
                          <a:spcPts val="0"/>
                        </a:spcBef>
                        <a:spcAft>
                          <a:spcPts val="0"/>
                        </a:spcAft>
                        <a:buClr>
                          <a:srgbClr val="000000"/>
                        </a:buClr>
                        <a:buSzPts val="900"/>
                        <a:buFont typeface="Arial"/>
                        <a:buNone/>
                      </a:pPr>
                      <a:r>
                        <a:rPr lang="en" sz="900" b="1" u="none" strike="noStrike" cap="none"/>
                        <a:t>Other Time Zone</a:t>
                      </a:r>
                      <a:endParaRPr sz="9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00"/>
                  </a:ext>
                </a:extLst>
              </a:tr>
              <a:tr h="126800">
                <a:tc>
                  <a:txBody>
                    <a:bodyPr/>
                    <a:lstStyle/>
                    <a:p>
                      <a:pPr marL="0" marR="0" lvl="0" indent="0" algn="ctr" rtl="0">
                        <a:lnSpc>
                          <a:spcPct val="100416"/>
                        </a:lnSpc>
                        <a:spcBef>
                          <a:spcPts val="0"/>
                        </a:spcBef>
                        <a:spcAft>
                          <a:spcPts val="0"/>
                        </a:spcAft>
                        <a:buClr>
                          <a:srgbClr val="000000"/>
                        </a:buClr>
                        <a:buSzPts val="900"/>
                        <a:buFont typeface="Arial"/>
                        <a:buNone/>
                      </a:pPr>
                      <a:r>
                        <a:rPr lang="en" sz="800" b="1"/>
                        <a:t>18</a:t>
                      </a:r>
                      <a:r>
                        <a:rPr lang="en" sz="800" b="1" u="none" strike="noStrike" cap="none"/>
                        <a:t> mins</a:t>
                      </a:r>
                      <a:endParaRPr sz="8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2CC3F0"/>
                    </a:solidFill>
                  </a:tcPr>
                </a:tc>
                <a:tc>
                  <a:txBody>
                    <a:bodyPr/>
                    <a:lstStyle/>
                    <a:p>
                      <a:pPr marL="25400" marR="0" lvl="0" indent="0" algn="l" rtl="0">
                        <a:lnSpc>
                          <a:spcPct val="100416"/>
                        </a:lnSpc>
                        <a:spcBef>
                          <a:spcPts val="0"/>
                        </a:spcBef>
                        <a:spcAft>
                          <a:spcPts val="0"/>
                        </a:spcAft>
                        <a:buClr>
                          <a:srgbClr val="000000"/>
                        </a:buClr>
                        <a:buSzPts val="900"/>
                        <a:buFont typeface="Arial"/>
                        <a:buNone/>
                      </a:pPr>
                      <a:r>
                        <a:rPr lang="en" sz="800" b="1" u="none" strike="noStrike" cap="none"/>
                        <a:t>Welcome and Introduction</a:t>
                      </a:r>
                      <a:endParaRPr sz="8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2CC3F0"/>
                    </a:solidFill>
                  </a:tcPr>
                </a:tc>
                <a:tc>
                  <a:txBody>
                    <a:bodyPr/>
                    <a:lstStyle/>
                    <a:p>
                      <a:pPr marL="25400" marR="0" lvl="0" indent="0" algn="ctr" rtl="0">
                        <a:lnSpc>
                          <a:spcPct val="100416"/>
                        </a:lnSpc>
                        <a:spcBef>
                          <a:spcPts val="0"/>
                        </a:spcBef>
                        <a:spcAft>
                          <a:spcPts val="0"/>
                        </a:spcAft>
                        <a:buClr>
                          <a:srgbClr val="000000"/>
                        </a:buClr>
                        <a:buSzPts val="900"/>
                        <a:buFont typeface="Arial"/>
                        <a:buNone/>
                      </a:pPr>
                      <a:r>
                        <a:rPr lang="en" sz="800" b="1" u="none" strike="noStrike" cap="none"/>
                        <a:t>7-1</a:t>
                      </a:r>
                      <a:r>
                        <a:rPr lang="en" sz="800" b="1"/>
                        <a:t>1</a:t>
                      </a:r>
                      <a:endParaRPr sz="8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2CC3F0"/>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700" b="1" u="none" strike="noStrike" cap="none"/>
                        <a:t> </a:t>
                      </a:r>
                      <a:endParaRPr sz="8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2CC3F0"/>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2CC3F0"/>
                    </a:solidFill>
                  </a:tcPr>
                </a:tc>
                <a:extLst>
                  <a:ext uri="{0D108BD9-81ED-4DB2-BD59-A6C34878D82A}">
                    <a16:rowId xmlns:a16="http://schemas.microsoft.com/office/drawing/2014/main" val="10001"/>
                  </a:ext>
                </a:extLst>
              </a:tr>
              <a:tr h="133075">
                <a:tc>
                  <a:txBody>
                    <a:bodyPr/>
                    <a:lstStyle/>
                    <a:p>
                      <a:pPr marL="0" marR="0" lvl="0" indent="0" algn="ctr" rtl="0">
                        <a:lnSpc>
                          <a:spcPct val="102500"/>
                        </a:lnSpc>
                        <a:spcBef>
                          <a:spcPts val="0"/>
                        </a:spcBef>
                        <a:spcAft>
                          <a:spcPts val="0"/>
                        </a:spcAft>
                        <a:buClr>
                          <a:srgbClr val="000000"/>
                        </a:buClr>
                        <a:buSzPts val="900"/>
                        <a:buFont typeface="Arial"/>
                        <a:buNone/>
                      </a:pPr>
                      <a:r>
                        <a:rPr lang="en" sz="800" u="none" strike="noStrike" cap="none"/>
                        <a:t>5 mins</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102500"/>
                        </a:lnSpc>
                        <a:spcBef>
                          <a:spcPts val="0"/>
                        </a:spcBef>
                        <a:spcAft>
                          <a:spcPts val="0"/>
                        </a:spcAft>
                        <a:buClr>
                          <a:srgbClr val="000000"/>
                        </a:buClr>
                        <a:buSzPts val="900"/>
                        <a:buFont typeface="Arial"/>
                        <a:buNone/>
                      </a:pPr>
                      <a:r>
                        <a:rPr lang="en" sz="800"/>
                        <a:t>Welcome Slide</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700" u="none" strike="noStrike" cap="none"/>
                        <a:t>7</a:t>
                      </a: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02"/>
                  </a:ext>
                </a:extLst>
              </a:tr>
              <a:tr h="133075">
                <a:tc>
                  <a:txBody>
                    <a:bodyPr/>
                    <a:lstStyle/>
                    <a:p>
                      <a:pPr marL="0" marR="0" lvl="0" indent="0" algn="ctr" rtl="0">
                        <a:lnSpc>
                          <a:spcPct val="102500"/>
                        </a:lnSpc>
                        <a:spcBef>
                          <a:spcPts val="0"/>
                        </a:spcBef>
                        <a:spcAft>
                          <a:spcPts val="0"/>
                        </a:spcAft>
                        <a:buNone/>
                      </a:pPr>
                      <a:r>
                        <a:rPr lang="en" sz="800"/>
                        <a:t>2 mins</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102500"/>
                        </a:lnSpc>
                        <a:spcBef>
                          <a:spcPts val="0"/>
                        </a:spcBef>
                        <a:spcAft>
                          <a:spcPts val="0"/>
                        </a:spcAft>
                        <a:buNone/>
                      </a:pPr>
                      <a:r>
                        <a:rPr lang="en" sz="800"/>
                        <a:t>Facilitator Introduction</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8</a:t>
                      </a: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03"/>
                  </a:ext>
                </a:extLst>
              </a:tr>
              <a:tr h="133075">
                <a:tc>
                  <a:txBody>
                    <a:bodyPr/>
                    <a:lstStyle/>
                    <a:p>
                      <a:pPr marL="0" marR="0" lvl="0" indent="0" algn="ctr" rtl="0">
                        <a:lnSpc>
                          <a:spcPct val="102500"/>
                        </a:lnSpc>
                        <a:spcBef>
                          <a:spcPts val="0"/>
                        </a:spcBef>
                        <a:spcAft>
                          <a:spcPts val="0"/>
                        </a:spcAft>
                        <a:buNone/>
                      </a:pPr>
                      <a:r>
                        <a:rPr lang="en" sz="800"/>
                        <a:t>8 mins </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102500"/>
                        </a:lnSpc>
                        <a:spcBef>
                          <a:spcPts val="0"/>
                        </a:spcBef>
                        <a:spcAft>
                          <a:spcPts val="0"/>
                        </a:spcAft>
                        <a:buNone/>
                      </a:pPr>
                      <a:r>
                        <a:rPr lang="en" sz="800"/>
                        <a:t>Who Are You on Vacation?</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9</a:t>
                      </a: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04"/>
                  </a:ext>
                </a:extLst>
              </a:tr>
              <a:tr h="133075">
                <a:tc>
                  <a:txBody>
                    <a:bodyPr/>
                    <a:lstStyle/>
                    <a:p>
                      <a:pPr marL="0" marR="0" lvl="0" indent="0" algn="ctr" rtl="0">
                        <a:lnSpc>
                          <a:spcPct val="102500"/>
                        </a:lnSpc>
                        <a:spcBef>
                          <a:spcPts val="0"/>
                        </a:spcBef>
                        <a:spcAft>
                          <a:spcPts val="0"/>
                        </a:spcAft>
                        <a:buNone/>
                      </a:pPr>
                      <a:r>
                        <a:rPr lang="en" sz="800"/>
                        <a:t>1 min</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102500"/>
                        </a:lnSpc>
                        <a:spcBef>
                          <a:spcPts val="0"/>
                        </a:spcBef>
                        <a:spcAft>
                          <a:spcPts val="0"/>
                        </a:spcAft>
                        <a:buNone/>
                      </a:pPr>
                      <a:r>
                        <a:rPr lang="en" sz="800"/>
                        <a:t>Agenda</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10</a:t>
                      </a: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05"/>
                  </a:ext>
                </a:extLst>
              </a:tr>
              <a:tr h="133075">
                <a:tc>
                  <a:txBody>
                    <a:bodyPr/>
                    <a:lstStyle/>
                    <a:p>
                      <a:pPr marL="0" marR="0" lvl="0" indent="0" algn="ctr" rtl="0">
                        <a:lnSpc>
                          <a:spcPct val="102500"/>
                        </a:lnSpc>
                        <a:spcBef>
                          <a:spcPts val="0"/>
                        </a:spcBef>
                        <a:spcAft>
                          <a:spcPts val="0"/>
                        </a:spcAft>
                        <a:buNone/>
                      </a:pPr>
                      <a:r>
                        <a:rPr lang="en" sz="800"/>
                        <a:t>2 mins</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102500"/>
                        </a:lnSpc>
                        <a:spcBef>
                          <a:spcPts val="0"/>
                        </a:spcBef>
                        <a:spcAft>
                          <a:spcPts val="0"/>
                        </a:spcAft>
                        <a:buNone/>
                      </a:pPr>
                      <a:r>
                        <a:rPr lang="en" sz="800"/>
                        <a:t>What You’ll Walk Away With</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11</a:t>
                      </a: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06"/>
                  </a:ext>
                </a:extLst>
              </a:tr>
              <a:tr h="126800">
                <a:tc>
                  <a:txBody>
                    <a:bodyPr/>
                    <a:lstStyle/>
                    <a:p>
                      <a:pPr marL="0" marR="0" lvl="0" indent="0" algn="ctr" rtl="0">
                        <a:lnSpc>
                          <a:spcPct val="100416"/>
                        </a:lnSpc>
                        <a:spcBef>
                          <a:spcPts val="0"/>
                        </a:spcBef>
                        <a:spcAft>
                          <a:spcPts val="0"/>
                        </a:spcAft>
                        <a:buClr>
                          <a:schemeClr val="dk1"/>
                        </a:buClr>
                        <a:buSzPts val="900"/>
                        <a:buFont typeface="Arial"/>
                        <a:buNone/>
                      </a:pPr>
                      <a:r>
                        <a:rPr lang="en" sz="800" b="1">
                          <a:solidFill>
                            <a:schemeClr val="dk1"/>
                          </a:solidFill>
                        </a:rPr>
                        <a:t>11</a:t>
                      </a:r>
                      <a:r>
                        <a:rPr lang="en" sz="800" b="1" u="none" strike="noStrike" cap="none">
                          <a:solidFill>
                            <a:schemeClr val="dk1"/>
                          </a:solidFill>
                        </a:rPr>
                        <a:t> mins</a:t>
                      </a:r>
                      <a:endParaRPr sz="8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25400" marR="0" lvl="0" indent="0" algn="l" rtl="0">
                        <a:lnSpc>
                          <a:spcPct val="98333"/>
                        </a:lnSpc>
                        <a:spcBef>
                          <a:spcPts val="0"/>
                        </a:spcBef>
                        <a:spcAft>
                          <a:spcPts val="0"/>
                        </a:spcAft>
                        <a:buClr>
                          <a:srgbClr val="000000"/>
                        </a:buClr>
                        <a:buSzPts val="900"/>
                        <a:buFont typeface="Arial"/>
                        <a:buNone/>
                      </a:pPr>
                      <a:r>
                        <a:rPr lang="en" sz="800" b="1">
                          <a:solidFill>
                            <a:schemeClr val="dk1"/>
                          </a:solidFill>
                        </a:rPr>
                        <a:t>The Whole Brain</a:t>
                      </a:r>
                      <a:r>
                        <a:rPr lang="en" sz="800" b="1" baseline="30000">
                          <a:solidFill>
                            <a:schemeClr val="dk1"/>
                          </a:solidFill>
                        </a:rPr>
                        <a:t>®</a:t>
                      </a:r>
                      <a:r>
                        <a:rPr lang="en" sz="800" b="1">
                          <a:solidFill>
                            <a:schemeClr val="dk1"/>
                          </a:solidFill>
                        </a:rPr>
                        <a:t> Model and the HBDI</a:t>
                      </a:r>
                      <a:endParaRPr sz="800" b="1"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700" b="1" u="none" strike="noStrike" cap="none"/>
                        <a:t>1</a:t>
                      </a:r>
                      <a:r>
                        <a:rPr lang="en" sz="700" b="1"/>
                        <a:t>3-17</a:t>
                      </a: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extLst>
                  <a:ext uri="{0D108BD9-81ED-4DB2-BD59-A6C34878D82A}">
                    <a16:rowId xmlns:a16="http://schemas.microsoft.com/office/drawing/2014/main" val="10007"/>
                  </a:ext>
                </a:extLst>
              </a:tr>
              <a:tr h="126800">
                <a:tc>
                  <a:txBody>
                    <a:bodyPr/>
                    <a:lstStyle/>
                    <a:p>
                      <a:pPr marL="0" marR="0" lvl="0" indent="0" algn="ctr" rtl="0">
                        <a:lnSpc>
                          <a:spcPct val="100416"/>
                        </a:lnSpc>
                        <a:spcBef>
                          <a:spcPts val="0"/>
                        </a:spcBef>
                        <a:spcAft>
                          <a:spcPts val="0"/>
                        </a:spcAft>
                        <a:buNone/>
                      </a:pPr>
                      <a:r>
                        <a:rPr lang="en" sz="800">
                          <a:solidFill>
                            <a:schemeClr val="dk1"/>
                          </a:solidFill>
                        </a:rPr>
                        <a:t>3 mins</a:t>
                      </a:r>
                      <a:endParaRPr sz="8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98333"/>
                        </a:lnSpc>
                        <a:spcBef>
                          <a:spcPts val="0"/>
                        </a:spcBef>
                        <a:spcAft>
                          <a:spcPts val="0"/>
                        </a:spcAft>
                        <a:buNone/>
                      </a:pPr>
                      <a:r>
                        <a:rPr lang="en" sz="800">
                          <a:solidFill>
                            <a:schemeClr val="dk1"/>
                          </a:solidFill>
                        </a:rPr>
                        <a:t>The Whole Brain</a:t>
                      </a:r>
                      <a:r>
                        <a:rPr lang="en" sz="800" baseline="30000">
                          <a:solidFill>
                            <a:schemeClr val="dk1"/>
                          </a:solidFill>
                        </a:rPr>
                        <a:t>®</a:t>
                      </a:r>
                      <a:r>
                        <a:rPr lang="en" sz="800">
                          <a:solidFill>
                            <a:schemeClr val="dk1"/>
                          </a:solidFill>
                        </a:rPr>
                        <a:t> Model and the HBDI</a:t>
                      </a:r>
                      <a:r>
                        <a:rPr lang="en" sz="800" baseline="30000">
                          <a:solidFill>
                            <a:schemeClr val="dk1"/>
                          </a:solidFill>
                        </a:rPr>
                        <a:t>®</a:t>
                      </a:r>
                      <a:endParaRPr sz="800" u="none" strike="noStrike" cap="none" baseline="300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13</a:t>
                      </a: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08"/>
                  </a:ext>
                </a:extLst>
              </a:tr>
              <a:tr h="126800">
                <a:tc>
                  <a:txBody>
                    <a:bodyPr/>
                    <a:lstStyle/>
                    <a:p>
                      <a:pPr marL="0" marR="0" lvl="0" indent="0" algn="ctr" rtl="0">
                        <a:lnSpc>
                          <a:spcPct val="100416"/>
                        </a:lnSpc>
                        <a:spcBef>
                          <a:spcPts val="0"/>
                        </a:spcBef>
                        <a:spcAft>
                          <a:spcPts val="0"/>
                        </a:spcAft>
                        <a:buNone/>
                      </a:pPr>
                      <a:r>
                        <a:rPr lang="en" sz="800">
                          <a:solidFill>
                            <a:schemeClr val="dk1"/>
                          </a:solidFill>
                        </a:rPr>
                        <a:t>2 mins</a:t>
                      </a:r>
                      <a:endParaRPr sz="8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98333"/>
                        </a:lnSpc>
                        <a:spcBef>
                          <a:spcPts val="0"/>
                        </a:spcBef>
                        <a:spcAft>
                          <a:spcPts val="0"/>
                        </a:spcAft>
                        <a:buNone/>
                      </a:pPr>
                      <a:r>
                        <a:rPr lang="en" sz="800">
                          <a:solidFill>
                            <a:schemeClr val="dk1"/>
                          </a:solidFill>
                        </a:rPr>
                        <a:t>Quick Quiz: C Quadrant </a:t>
                      </a:r>
                      <a:endParaRPr sz="8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14</a:t>
                      </a: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09"/>
                  </a:ext>
                </a:extLst>
              </a:tr>
              <a:tr h="126800">
                <a:tc>
                  <a:txBody>
                    <a:bodyPr/>
                    <a:lstStyle/>
                    <a:p>
                      <a:pPr marL="0" marR="0" lvl="0" indent="0" algn="ctr" rtl="0">
                        <a:lnSpc>
                          <a:spcPct val="100416"/>
                        </a:lnSpc>
                        <a:spcBef>
                          <a:spcPts val="0"/>
                        </a:spcBef>
                        <a:spcAft>
                          <a:spcPts val="0"/>
                        </a:spcAft>
                        <a:buNone/>
                      </a:pPr>
                      <a:r>
                        <a:rPr lang="en" sz="800">
                          <a:solidFill>
                            <a:schemeClr val="dk1"/>
                          </a:solidFill>
                        </a:rPr>
                        <a:t>2 mins</a:t>
                      </a:r>
                      <a:endParaRPr sz="8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lvl="0" indent="0" algn="l" rtl="0">
                        <a:lnSpc>
                          <a:spcPct val="98333"/>
                        </a:lnSpc>
                        <a:spcBef>
                          <a:spcPts val="0"/>
                        </a:spcBef>
                        <a:spcAft>
                          <a:spcPts val="0"/>
                        </a:spcAft>
                        <a:buClr>
                          <a:schemeClr val="dk1"/>
                        </a:buClr>
                        <a:buSzPts val="1100"/>
                        <a:buFont typeface="Arial"/>
                        <a:buNone/>
                      </a:pPr>
                      <a:r>
                        <a:rPr lang="en" sz="800">
                          <a:solidFill>
                            <a:schemeClr val="dk1"/>
                          </a:solidFill>
                        </a:rPr>
                        <a:t>Quick Quiz: B Quadrant</a:t>
                      </a:r>
                      <a:endParaRPr sz="8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15</a:t>
                      </a: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10"/>
                  </a:ext>
                </a:extLst>
              </a:tr>
              <a:tr h="126800">
                <a:tc>
                  <a:txBody>
                    <a:bodyPr/>
                    <a:lstStyle/>
                    <a:p>
                      <a:pPr marL="0" marR="0" lvl="0" indent="0" algn="ctr" rtl="0">
                        <a:lnSpc>
                          <a:spcPct val="100416"/>
                        </a:lnSpc>
                        <a:spcBef>
                          <a:spcPts val="0"/>
                        </a:spcBef>
                        <a:spcAft>
                          <a:spcPts val="0"/>
                        </a:spcAft>
                        <a:buNone/>
                      </a:pPr>
                      <a:r>
                        <a:rPr lang="en" sz="800">
                          <a:solidFill>
                            <a:schemeClr val="dk1"/>
                          </a:solidFill>
                        </a:rPr>
                        <a:t>2 mins</a:t>
                      </a:r>
                      <a:endParaRPr sz="8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lvl="0" indent="0" algn="l" rtl="0">
                        <a:lnSpc>
                          <a:spcPct val="98333"/>
                        </a:lnSpc>
                        <a:spcBef>
                          <a:spcPts val="0"/>
                        </a:spcBef>
                        <a:spcAft>
                          <a:spcPts val="0"/>
                        </a:spcAft>
                        <a:buClr>
                          <a:schemeClr val="dk1"/>
                        </a:buClr>
                        <a:buSzPts val="1100"/>
                        <a:buFont typeface="Arial"/>
                        <a:buNone/>
                      </a:pPr>
                      <a:r>
                        <a:rPr lang="en" sz="800">
                          <a:solidFill>
                            <a:schemeClr val="dk1"/>
                          </a:solidFill>
                        </a:rPr>
                        <a:t>Quick Quiz: A Quadrant</a:t>
                      </a:r>
                      <a:endParaRPr sz="800" b="1"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16</a:t>
                      </a: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11"/>
                  </a:ext>
                </a:extLst>
              </a:tr>
              <a:tr h="126800">
                <a:tc>
                  <a:txBody>
                    <a:bodyPr/>
                    <a:lstStyle/>
                    <a:p>
                      <a:pPr marL="0" marR="0" lvl="0" indent="0" algn="ctr" rtl="0">
                        <a:lnSpc>
                          <a:spcPct val="100416"/>
                        </a:lnSpc>
                        <a:spcBef>
                          <a:spcPts val="0"/>
                        </a:spcBef>
                        <a:spcAft>
                          <a:spcPts val="0"/>
                        </a:spcAft>
                        <a:buNone/>
                      </a:pPr>
                      <a:r>
                        <a:rPr lang="en" sz="800">
                          <a:solidFill>
                            <a:schemeClr val="dk1"/>
                          </a:solidFill>
                        </a:rPr>
                        <a:t>2 mins</a:t>
                      </a:r>
                      <a:endParaRPr sz="800">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lvl="0" indent="0" algn="l" rtl="0">
                        <a:lnSpc>
                          <a:spcPct val="98333"/>
                        </a:lnSpc>
                        <a:spcBef>
                          <a:spcPts val="0"/>
                        </a:spcBef>
                        <a:spcAft>
                          <a:spcPts val="0"/>
                        </a:spcAft>
                        <a:buClr>
                          <a:schemeClr val="dk1"/>
                        </a:buClr>
                        <a:buSzPts val="1100"/>
                        <a:buFont typeface="Arial"/>
                        <a:buNone/>
                      </a:pPr>
                      <a:r>
                        <a:rPr lang="en" sz="800">
                          <a:solidFill>
                            <a:schemeClr val="dk1"/>
                          </a:solidFill>
                        </a:rPr>
                        <a:t>Quick Quiz: D Quadrant</a:t>
                      </a:r>
                      <a:endParaRPr sz="800" b="1"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17</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12"/>
                  </a:ext>
                </a:extLst>
              </a:tr>
              <a:tr h="126800">
                <a:tc>
                  <a:txBody>
                    <a:bodyPr/>
                    <a:lstStyle/>
                    <a:p>
                      <a:pPr marL="0" marR="0" lvl="0" indent="0" algn="ctr" rtl="0">
                        <a:lnSpc>
                          <a:spcPct val="100416"/>
                        </a:lnSpc>
                        <a:spcBef>
                          <a:spcPts val="0"/>
                        </a:spcBef>
                        <a:spcAft>
                          <a:spcPts val="0"/>
                        </a:spcAft>
                        <a:buNone/>
                      </a:pPr>
                      <a:r>
                        <a:rPr lang="en" sz="800" b="1">
                          <a:solidFill>
                            <a:schemeClr val="dk1"/>
                          </a:solidFill>
                        </a:rPr>
                        <a:t>27 mins</a:t>
                      </a:r>
                      <a:endParaRPr sz="800" b="1">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25400" lvl="0" indent="0" algn="l" rtl="0">
                        <a:lnSpc>
                          <a:spcPct val="98333"/>
                        </a:lnSpc>
                        <a:spcBef>
                          <a:spcPts val="0"/>
                        </a:spcBef>
                        <a:spcAft>
                          <a:spcPts val="0"/>
                        </a:spcAft>
                        <a:buNone/>
                      </a:pPr>
                      <a:r>
                        <a:rPr lang="en" sz="800" b="1">
                          <a:solidFill>
                            <a:schemeClr val="dk1"/>
                          </a:solidFill>
                        </a:rPr>
                        <a:t>Share “About Me”</a:t>
                      </a:r>
                      <a:endParaRPr sz="800" b="1">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None/>
                      </a:pPr>
                      <a:r>
                        <a:rPr lang="en" sz="700" b="1"/>
                        <a:t>19-20</a:t>
                      </a: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extLst>
                  <a:ext uri="{0D108BD9-81ED-4DB2-BD59-A6C34878D82A}">
                    <a16:rowId xmlns:a16="http://schemas.microsoft.com/office/drawing/2014/main" val="10013"/>
                  </a:ext>
                </a:extLst>
              </a:tr>
              <a:tr h="126800">
                <a:tc>
                  <a:txBody>
                    <a:bodyPr/>
                    <a:lstStyle/>
                    <a:p>
                      <a:pPr marL="0" marR="0" lvl="0" indent="0" algn="ctr" rtl="0">
                        <a:lnSpc>
                          <a:spcPct val="100416"/>
                        </a:lnSpc>
                        <a:spcBef>
                          <a:spcPts val="0"/>
                        </a:spcBef>
                        <a:spcAft>
                          <a:spcPts val="0"/>
                        </a:spcAft>
                        <a:buClr>
                          <a:schemeClr val="dk1"/>
                        </a:buClr>
                        <a:buSzPts val="900"/>
                        <a:buFont typeface="Arial"/>
                        <a:buNone/>
                      </a:pPr>
                      <a:r>
                        <a:rPr lang="en" sz="800">
                          <a:solidFill>
                            <a:schemeClr val="dk1"/>
                          </a:solidFill>
                        </a:rPr>
                        <a:t>7 mins</a:t>
                      </a:r>
                      <a:endParaRPr sz="8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98333"/>
                        </a:lnSpc>
                        <a:spcBef>
                          <a:spcPts val="0"/>
                        </a:spcBef>
                        <a:spcAft>
                          <a:spcPts val="0"/>
                        </a:spcAft>
                        <a:buClr>
                          <a:srgbClr val="000000"/>
                        </a:buClr>
                        <a:buSzPts val="900"/>
                        <a:buFont typeface="Arial"/>
                        <a:buNone/>
                      </a:pPr>
                      <a:r>
                        <a:rPr lang="en" sz="800">
                          <a:solidFill>
                            <a:schemeClr val="dk1"/>
                          </a:solidFill>
                        </a:rPr>
                        <a:t>Reading the HBDI</a:t>
                      </a:r>
                      <a:r>
                        <a:rPr lang="en" sz="800" baseline="30000">
                          <a:solidFill>
                            <a:schemeClr val="dk1"/>
                          </a:solidFill>
                        </a:rPr>
                        <a:t>®</a:t>
                      </a:r>
                      <a:r>
                        <a:rPr lang="en" sz="800">
                          <a:solidFill>
                            <a:schemeClr val="dk1"/>
                          </a:solidFill>
                        </a:rPr>
                        <a:t> Profile and Preference Code</a:t>
                      </a:r>
                      <a:endParaRPr sz="8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700" u="none" strike="noStrike" cap="none"/>
                        <a:t>19</a:t>
                      </a: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14"/>
                  </a:ext>
                </a:extLst>
              </a:tr>
              <a:tr h="126800">
                <a:tc>
                  <a:txBody>
                    <a:bodyPr/>
                    <a:lstStyle/>
                    <a:p>
                      <a:pPr marL="0" marR="0" lvl="0" indent="0" algn="ctr" rtl="0">
                        <a:lnSpc>
                          <a:spcPct val="100416"/>
                        </a:lnSpc>
                        <a:spcBef>
                          <a:spcPts val="0"/>
                        </a:spcBef>
                        <a:spcAft>
                          <a:spcPts val="0"/>
                        </a:spcAft>
                        <a:buNone/>
                      </a:pPr>
                      <a:r>
                        <a:rPr lang="en" sz="800">
                          <a:solidFill>
                            <a:schemeClr val="dk1"/>
                          </a:solidFill>
                        </a:rPr>
                        <a:t>20 mins</a:t>
                      </a:r>
                      <a:endParaRPr sz="8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98333"/>
                        </a:lnSpc>
                        <a:spcBef>
                          <a:spcPts val="0"/>
                        </a:spcBef>
                        <a:spcAft>
                          <a:spcPts val="0"/>
                        </a:spcAft>
                        <a:buNone/>
                      </a:pPr>
                      <a:r>
                        <a:rPr lang="en" sz="800">
                          <a:solidFill>
                            <a:schemeClr val="dk1"/>
                          </a:solidFill>
                        </a:rPr>
                        <a:t>Share “About Me”</a:t>
                      </a:r>
                      <a:endParaRPr sz="8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20</a:t>
                      </a: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15"/>
                  </a:ext>
                </a:extLst>
              </a:tr>
              <a:tr h="126800">
                <a:tc>
                  <a:txBody>
                    <a:bodyPr/>
                    <a:lstStyle/>
                    <a:p>
                      <a:pPr marL="0" marR="0" lvl="0" indent="0" algn="ctr" rtl="0">
                        <a:lnSpc>
                          <a:spcPct val="100416"/>
                        </a:lnSpc>
                        <a:spcBef>
                          <a:spcPts val="0"/>
                        </a:spcBef>
                        <a:spcAft>
                          <a:spcPts val="0"/>
                        </a:spcAft>
                        <a:buNone/>
                      </a:pPr>
                      <a:r>
                        <a:rPr lang="en" sz="800" b="1">
                          <a:solidFill>
                            <a:schemeClr val="dk1"/>
                          </a:solidFill>
                        </a:rPr>
                        <a:t>5 mins</a:t>
                      </a:r>
                      <a:endParaRPr sz="800" b="1"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25400" marR="0" lvl="0" indent="0" algn="l" rtl="0">
                        <a:lnSpc>
                          <a:spcPct val="98333"/>
                        </a:lnSpc>
                        <a:spcBef>
                          <a:spcPts val="0"/>
                        </a:spcBef>
                        <a:spcAft>
                          <a:spcPts val="0"/>
                        </a:spcAft>
                        <a:buNone/>
                      </a:pPr>
                      <a:r>
                        <a:rPr lang="en" sz="800" b="1">
                          <a:solidFill>
                            <a:schemeClr val="dk1"/>
                          </a:solidFill>
                        </a:rPr>
                        <a:t>Break</a:t>
                      </a:r>
                      <a:endParaRPr sz="800" b="1"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None/>
                      </a:pPr>
                      <a:r>
                        <a:rPr lang="en" sz="700" b="1"/>
                        <a:t>21</a:t>
                      </a: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extLst>
                  <a:ext uri="{0D108BD9-81ED-4DB2-BD59-A6C34878D82A}">
                    <a16:rowId xmlns:a16="http://schemas.microsoft.com/office/drawing/2014/main" val="10016"/>
                  </a:ext>
                </a:extLst>
              </a:tr>
              <a:tr h="133075">
                <a:tc>
                  <a:txBody>
                    <a:bodyPr/>
                    <a:lstStyle/>
                    <a:p>
                      <a:pPr marL="0" marR="0" lvl="0" indent="0" algn="ctr" rtl="0">
                        <a:lnSpc>
                          <a:spcPct val="100416"/>
                        </a:lnSpc>
                        <a:spcBef>
                          <a:spcPts val="0"/>
                        </a:spcBef>
                        <a:spcAft>
                          <a:spcPts val="0"/>
                        </a:spcAft>
                        <a:buClr>
                          <a:srgbClr val="000000"/>
                        </a:buClr>
                        <a:buSzPts val="900"/>
                        <a:buFont typeface="Arial"/>
                        <a:buNone/>
                      </a:pPr>
                      <a:r>
                        <a:rPr lang="en" sz="800" b="1" u="none" strike="noStrike" cap="none">
                          <a:solidFill>
                            <a:schemeClr val="dk1"/>
                          </a:solidFill>
                        </a:rPr>
                        <a:t>2</a:t>
                      </a:r>
                      <a:r>
                        <a:rPr lang="en" sz="800" b="1">
                          <a:solidFill>
                            <a:schemeClr val="dk1"/>
                          </a:solidFill>
                        </a:rPr>
                        <a:t>7</a:t>
                      </a:r>
                      <a:r>
                        <a:rPr lang="en" sz="800" b="1" u="none" strike="noStrike" cap="none">
                          <a:solidFill>
                            <a:schemeClr val="dk1"/>
                          </a:solidFill>
                        </a:rPr>
                        <a:t> mins</a:t>
                      </a: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25400" marR="0" lvl="0" indent="0" algn="l" rtl="0">
                        <a:lnSpc>
                          <a:spcPct val="100416"/>
                        </a:lnSpc>
                        <a:spcBef>
                          <a:spcPts val="0"/>
                        </a:spcBef>
                        <a:spcAft>
                          <a:spcPts val="0"/>
                        </a:spcAft>
                        <a:buClr>
                          <a:srgbClr val="000000"/>
                        </a:buClr>
                        <a:buSzPts val="900"/>
                        <a:buFont typeface="Arial"/>
                        <a:buNone/>
                      </a:pPr>
                      <a:r>
                        <a:rPr lang="en" sz="800" b="1">
                          <a:solidFill>
                            <a:schemeClr val="dk1"/>
                          </a:solidFill>
                        </a:rPr>
                        <a:t>Cluespotting</a:t>
                      </a:r>
                      <a:endParaRPr sz="800" b="1"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chemeClr val="dk1"/>
                        </a:buClr>
                        <a:buSzPts val="800"/>
                        <a:buFont typeface="Arial"/>
                        <a:buNone/>
                      </a:pPr>
                      <a:r>
                        <a:rPr lang="en" sz="700" b="1" u="none" strike="noStrike" cap="none">
                          <a:solidFill>
                            <a:schemeClr val="dk1"/>
                          </a:solidFill>
                        </a:rPr>
                        <a:t>2</a:t>
                      </a:r>
                      <a:r>
                        <a:rPr lang="en" sz="700" b="1">
                          <a:solidFill>
                            <a:schemeClr val="dk1"/>
                          </a:solidFill>
                        </a:rPr>
                        <a:t>3</a:t>
                      </a:r>
                      <a:r>
                        <a:rPr lang="en" sz="700" b="1" u="none" strike="noStrike" cap="none">
                          <a:solidFill>
                            <a:schemeClr val="dk1"/>
                          </a:solidFill>
                        </a:rPr>
                        <a:t>-2</a:t>
                      </a:r>
                      <a:r>
                        <a:rPr lang="en" sz="700" b="1">
                          <a:solidFill>
                            <a:schemeClr val="dk1"/>
                          </a:solidFill>
                        </a:rPr>
                        <a:t>5</a:t>
                      </a:r>
                      <a:endParaRPr sz="7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extLst>
                  <a:ext uri="{0D108BD9-81ED-4DB2-BD59-A6C34878D82A}">
                    <a16:rowId xmlns:a16="http://schemas.microsoft.com/office/drawing/2014/main" val="10017"/>
                  </a:ext>
                </a:extLst>
              </a:tr>
              <a:tr h="133075">
                <a:tc>
                  <a:txBody>
                    <a:bodyPr/>
                    <a:lstStyle/>
                    <a:p>
                      <a:pPr marL="0" marR="0" lvl="0" indent="0" algn="ctr" rtl="0">
                        <a:lnSpc>
                          <a:spcPct val="98333"/>
                        </a:lnSpc>
                        <a:spcBef>
                          <a:spcPts val="0"/>
                        </a:spcBef>
                        <a:spcAft>
                          <a:spcPts val="0"/>
                        </a:spcAft>
                        <a:buClr>
                          <a:srgbClr val="000000"/>
                        </a:buClr>
                        <a:buSzPts val="800"/>
                        <a:buFont typeface="Arial"/>
                        <a:buNone/>
                      </a:pPr>
                      <a:r>
                        <a:rPr lang="en" sz="800"/>
                        <a:t>2</a:t>
                      </a:r>
                      <a:r>
                        <a:rPr lang="en" sz="800" u="none" strike="noStrike" cap="none">
                          <a:solidFill>
                            <a:srgbClr val="000000"/>
                          </a:solidFill>
                        </a:rPr>
                        <a:t> mins</a:t>
                      </a:r>
                      <a:endParaRPr sz="800" u="none" strike="noStrike" cap="none">
                        <a:solidFill>
                          <a:srgbClr val="000000"/>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98333"/>
                        </a:lnSpc>
                        <a:spcBef>
                          <a:spcPts val="0"/>
                        </a:spcBef>
                        <a:spcAft>
                          <a:spcPts val="0"/>
                        </a:spcAft>
                        <a:buClr>
                          <a:srgbClr val="000000"/>
                        </a:buClr>
                        <a:buSzPts val="800"/>
                        <a:buFont typeface="Arial"/>
                        <a:buNone/>
                      </a:pPr>
                      <a:r>
                        <a:rPr lang="en" sz="800"/>
                        <a:t>Whole Brain</a:t>
                      </a:r>
                      <a:r>
                        <a:rPr lang="en" sz="800" baseline="30000"/>
                        <a:t>®</a:t>
                      </a:r>
                      <a:r>
                        <a:rPr lang="en" sz="800"/>
                        <a:t> Communication</a:t>
                      </a:r>
                      <a:endParaRPr sz="800" u="none" strike="noStrike" cap="none">
                        <a:solidFill>
                          <a:srgbClr val="000000"/>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u="none" strike="noStrike" cap="none"/>
                        <a:t>2</a:t>
                      </a:r>
                      <a:r>
                        <a:rPr lang="en" sz="700"/>
                        <a:t>3</a:t>
                      </a:r>
                      <a:endParaRPr sz="7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18"/>
                  </a:ext>
                </a:extLst>
              </a:tr>
              <a:tr h="133075">
                <a:tc>
                  <a:txBody>
                    <a:bodyPr/>
                    <a:lstStyle/>
                    <a:p>
                      <a:pPr marL="0" marR="0" lvl="0" indent="0" algn="ctr" rtl="0">
                        <a:lnSpc>
                          <a:spcPct val="98333"/>
                        </a:lnSpc>
                        <a:spcBef>
                          <a:spcPts val="0"/>
                        </a:spcBef>
                        <a:spcAft>
                          <a:spcPts val="0"/>
                        </a:spcAft>
                        <a:buNone/>
                      </a:pPr>
                      <a:r>
                        <a:rPr lang="en" sz="800"/>
                        <a:t>12 mins</a:t>
                      </a:r>
                      <a:endParaRPr sz="800" u="none" strike="noStrike" cap="none">
                        <a:solidFill>
                          <a:srgbClr val="000000"/>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98333"/>
                        </a:lnSpc>
                        <a:spcBef>
                          <a:spcPts val="0"/>
                        </a:spcBef>
                        <a:spcAft>
                          <a:spcPts val="0"/>
                        </a:spcAft>
                        <a:buNone/>
                      </a:pPr>
                      <a:r>
                        <a:rPr lang="en" sz="800"/>
                        <a:t>Cluespotting Compass</a:t>
                      </a:r>
                      <a:endParaRPr sz="800" u="none" strike="noStrike" cap="none">
                        <a:solidFill>
                          <a:srgbClr val="000000"/>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24</a:t>
                      </a: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19"/>
                  </a:ext>
                </a:extLst>
              </a:tr>
              <a:tr h="133075">
                <a:tc>
                  <a:txBody>
                    <a:bodyPr/>
                    <a:lstStyle/>
                    <a:p>
                      <a:pPr marL="0" marR="0" lvl="0" indent="0" algn="ctr" rtl="0">
                        <a:lnSpc>
                          <a:spcPct val="98333"/>
                        </a:lnSpc>
                        <a:spcBef>
                          <a:spcPts val="0"/>
                        </a:spcBef>
                        <a:spcAft>
                          <a:spcPts val="0"/>
                        </a:spcAft>
                        <a:buNone/>
                      </a:pPr>
                      <a:r>
                        <a:rPr lang="en" sz="800"/>
                        <a:t>12 mins</a:t>
                      </a:r>
                      <a:endParaRPr sz="800" u="none" strike="noStrike" cap="none">
                        <a:solidFill>
                          <a:srgbClr val="000000"/>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98333"/>
                        </a:lnSpc>
                        <a:spcBef>
                          <a:spcPts val="0"/>
                        </a:spcBef>
                        <a:spcAft>
                          <a:spcPts val="0"/>
                        </a:spcAft>
                        <a:buNone/>
                      </a:pPr>
                      <a:r>
                        <a:rPr lang="en" sz="800"/>
                        <a:t>Identifying Blended Clues</a:t>
                      </a:r>
                      <a:endParaRPr sz="800" u="none" strike="noStrike" cap="none">
                        <a:solidFill>
                          <a:srgbClr val="000000"/>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25</a:t>
                      </a: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20"/>
                  </a:ext>
                </a:extLst>
              </a:tr>
              <a:tr h="133075">
                <a:tc>
                  <a:txBody>
                    <a:bodyPr/>
                    <a:lstStyle/>
                    <a:p>
                      <a:pPr marL="0" marR="0" lvl="0" indent="0" algn="ctr" rtl="0">
                        <a:lnSpc>
                          <a:spcPct val="100416"/>
                        </a:lnSpc>
                        <a:spcBef>
                          <a:spcPts val="0"/>
                        </a:spcBef>
                        <a:spcAft>
                          <a:spcPts val="0"/>
                        </a:spcAft>
                        <a:buClr>
                          <a:srgbClr val="000000"/>
                        </a:buClr>
                        <a:buSzPts val="1100"/>
                        <a:buFont typeface="Arial"/>
                        <a:buNone/>
                      </a:pPr>
                      <a:r>
                        <a:rPr lang="en" sz="800" u="none" strike="noStrike" cap="none">
                          <a:solidFill>
                            <a:srgbClr val="000000"/>
                          </a:solidFill>
                        </a:rPr>
                        <a:t>2 mins</a:t>
                      </a:r>
                      <a:endParaRPr sz="800" b="1" u="none" strike="noStrike" cap="none">
                        <a:solidFill>
                          <a:srgbClr val="000000"/>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100416"/>
                        </a:lnSpc>
                        <a:spcBef>
                          <a:spcPts val="0"/>
                        </a:spcBef>
                        <a:spcAft>
                          <a:spcPts val="0"/>
                        </a:spcAft>
                        <a:buClr>
                          <a:srgbClr val="000000"/>
                        </a:buClr>
                        <a:buSzPts val="900"/>
                        <a:buFont typeface="Arial"/>
                        <a:buNone/>
                      </a:pPr>
                      <a:r>
                        <a:rPr lang="en" sz="800" u="none" strike="noStrike" cap="none">
                          <a:solidFill>
                            <a:srgbClr val="000000"/>
                          </a:solidFill>
                        </a:rPr>
                        <a:t>Thinking Agility</a:t>
                      </a:r>
                      <a:endParaRPr sz="800" u="none" strike="noStrike" cap="none">
                        <a:solidFill>
                          <a:srgbClr val="000000"/>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700" u="none" strike="noStrike" cap="none">
                          <a:solidFill>
                            <a:srgbClr val="000000"/>
                          </a:solidFill>
                        </a:rPr>
                        <a:t>2</a:t>
                      </a:r>
                      <a:r>
                        <a:rPr lang="en" sz="700" u="none" strike="noStrike" cap="none"/>
                        <a:t>5</a:t>
                      </a:r>
                      <a:endParaRPr sz="700" u="none" strike="noStrike" cap="none">
                        <a:solidFill>
                          <a:srgbClr val="000000"/>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21"/>
                  </a:ext>
                </a:extLst>
              </a:tr>
              <a:tr h="133075">
                <a:tc>
                  <a:txBody>
                    <a:bodyPr/>
                    <a:lstStyle/>
                    <a:p>
                      <a:pPr marL="0" marR="0" lvl="0" indent="0" algn="ctr" rtl="0">
                        <a:lnSpc>
                          <a:spcPct val="100416"/>
                        </a:lnSpc>
                        <a:spcBef>
                          <a:spcPts val="0"/>
                        </a:spcBef>
                        <a:spcAft>
                          <a:spcPts val="0"/>
                        </a:spcAft>
                        <a:buNone/>
                      </a:pPr>
                      <a:r>
                        <a:rPr lang="en" sz="800" b="1"/>
                        <a:t>26 mins</a:t>
                      </a:r>
                      <a:endParaRPr sz="800" b="1" u="none" strike="noStrike" cap="none">
                        <a:solidFill>
                          <a:srgbClr val="000000"/>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25400" marR="0" lvl="0" indent="0" algn="l" rtl="0">
                        <a:lnSpc>
                          <a:spcPct val="100416"/>
                        </a:lnSpc>
                        <a:spcBef>
                          <a:spcPts val="0"/>
                        </a:spcBef>
                        <a:spcAft>
                          <a:spcPts val="0"/>
                        </a:spcAft>
                        <a:buNone/>
                      </a:pPr>
                      <a:r>
                        <a:rPr lang="en" sz="800" b="1"/>
                        <a:t>Thinking Agility</a:t>
                      </a:r>
                      <a:endParaRPr sz="800" b="1" u="none" strike="noStrike" cap="none">
                        <a:solidFill>
                          <a:srgbClr val="000000"/>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None/>
                      </a:pPr>
                      <a:r>
                        <a:rPr lang="en" sz="700" b="1"/>
                        <a:t>27-30</a:t>
                      </a:r>
                      <a:endParaRPr sz="700" b="1" u="none" strike="noStrike" cap="none">
                        <a:solidFill>
                          <a:srgbClr val="000000"/>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extLst>
                  <a:ext uri="{0D108BD9-81ED-4DB2-BD59-A6C34878D82A}">
                    <a16:rowId xmlns:a16="http://schemas.microsoft.com/office/drawing/2014/main" val="10022"/>
                  </a:ext>
                </a:extLst>
              </a:tr>
              <a:tr h="133075">
                <a:tc>
                  <a:txBody>
                    <a:bodyPr/>
                    <a:lstStyle/>
                    <a:p>
                      <a:pPr marL="0" marR="0" lvl="0" indent="0" algn="ctr" rtl="0">
                        <a:lnSpc>
                          <a:spcPct val="100416"/>
                        </a:lnSpc>
                        <a:spcBef>
                          <a:spcPts val="0"/>
                        </a:spcBef>
                        <a:spcAft>
                          <a:spcPts val="0"/>
                        </a:spcAft>
                        <a:buNone/>
                      </a:pPr>
                      <a:r>
                        <a:rPr lang="en" sz="800"/>
                        <a:t>2 mins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100416"/>
                        </a:lnSpc>
                        <a:spcBef>
                          <a:spcPts val="0"/>
                        </a:spcBef>
                        <a:spcAft>
                          <a:spcPts val="0"/>
                        </a:spcAft>
                        <a:buNone/>
                      </a:pPr>
                      <a:r>
                        <a:rPr lang="en" sz="800"/>
                        <a:t>Thinking Agility</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27</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23"/>
                  </a:ext>
                </a:extLst>
              </a:tr>
              <a:tr h="133075">
                <a:tc>
                  <a:txBody>
                    <a:bodyPr/>
                    <a:lstStyle/>
                    <a:p>
                      <a:pPr marL="0" marR="0" lvl="0" indent="0" algn="ctr" rtl="0">
                        <a:lnSpc>
                          <a:spcPct val="100416"/>
                        </a:lnSpc>
                        <a:spcBef>
                          <a:spcPts val="0"/>
                        </a:spcBef>
                        <a:spcAft>
                          <a:spcPts val="0"/>
                        </a:spcAft>
                        <a:buNone/>
                      </a:pPr>
                      <a:r>
                        <a:rPr lang="en" sz="800"/>
                        <a:t>7 mins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100416"/>
                        </a:lnSpc>
                        <a:spcBef>
                          <a:spcPts val="0"/>
                        </a:spcBef>
                        <a:spcAft>
                          <a:spcPts val="0"/>
                        </a:spcAft>
                        <a:buNone/>
                      </a:pPr>
                      <a:r>
                        <a:rPr lang="en" sz="800"/>
                        <a:t>What Matters When Buying a Car</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28</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24"/>
                  </a:ext>
                </a:extLst>
              </a:tr>
              <a:tr h="133075">
                <a:tc>
                  <a:txBody>
                    <a:bodyPr/>
                    <a:lstStyle/>
                    <a:p>
                      <a:pPr marL="0" marR="0" lvl="0" indent="0" algn="ctr" rtl="0">
                        <a:lnSpc>
                          <a:spcPct val="100416"/>
                        </a:lnSpc>
                        <a:spcBef>
                          <a:spcPts val="0"/>
                        </a:spcBef>
                        <a:spcAft>
                          <a:spcPts val="0"/>
                        </a:spcAft>
                        <a:buNone/>
                      </a:pPr>
                      <a:r>
                        <a:rPr lang="en" sz="800"/>
                        <a:t>10 mins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100416"/>
                        </a:lnSpc>
                        <a:spcBef>
                          <a:spcPts val="0"/>
                        </a:spcBef>
                        <a:spcAft>
                          <a:spcPts val="0"/>
                        </a:spcAft>
                        <a:buNone/>
                      </a:pPr>
                      <a:r>
                        <a:rPr lang="en" sz="800"/>
                        <a:t>Convince Me</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29</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25"/>
                  </a:ext>
                </a:extLst>
              </a:tr>
              <a:tr h="133075">
                <a:tc>
                  <a:txBody>
                    <a:bodyPr/>
                    <a:lstStyle/>
                    <a:p>
                      <a:pPr marL="0" marR="0" lvl="0" indent="0" algn="ctr" rtl="0">
                        <a:lnSpc>
                          <a:spcPct val="100416"/>
                        </a:lnSpc>
                        <a:spcBef>
                          <a:spcPts val="0"/>
                        </a:spcBef>
                        <a:spcAft>
                          <a:spcPts val="0"/>
                        </a:spcAft>
                        <a:buNone/>
                      </a:pPr>
                      <a:r>
                        <a:rPr lang="en" sz="800"/>
                        <a:t>7 mins</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100416"/>
                        </a:lnSpc>
                        <a:spcBef>
                          <a:spcPts val="0"/>
                        </a:spcBef>
                        <a:spcAft>
                          <a:spcPts val="0"/>
                        </a:spcAft>
                        <a:buNone/>
                      </a:pPr>
                      <a:r>
                        <a:rPr lang="en" sz="800"/>
                        <a:t>Convince Me Debrief</a:t>
                      </a:r>
                      <a:endParaRPr sz="8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t>30</a:t>
                      </a:r>
                      <a:endParaRPr sz="700"/>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26"/>
                  </a:ext>
                </a:extLst>
              </a:tr>
              <a:tr h="133075">
                <a:tc>
                  <a:txBody>
                    <a:bodyPr/>
                    <a:lstStyle/>
                    <a:p>
                      <a:pPr marL="0" marR="0" lvl="0" indent="0" algn="ctr" rtl="0">
                        <a:lnSpc>
                          <a:spcPct val="100416"/>
                        </a:lnSpc>
                        <a:spcBef>
                          <a:spcPts val="0"/>
                        </a:spcBef>
                        <a:spcAft>
                          <a:spcPts val="0"/>
                        </a:spcAft>
                        <a:buClr>
                          <a:srgbClr val="000000"/>
                        </a:buClr>
                        <a:buSzPts val="800"/>
                        <a:buFont typeface="Arial"/>
                        <a:buNone/>
                      </a:pPr>
                      <a:r>
                        <a:rPr lang="en" sz="800" b="1">
                          <a:solidFill>
                            <a:schemeClr val="dk1"/>
                          </a:solidFill>
                        </a:rPr>
                        <a:t>6</a:t>
                      </a:r>
                      <a:r>
                        <a:rPr lang="en" sz="800" b="1" u="none" strike="noStrike" cap="none">
                          <a:solidFill>
                            <a:schemeClr val="dk1"/>
                          </a:solidFill>
                        </a:rPr>
                        <a:t> mins</a:t>
                      </a:r>
                      <a:endParaRPr sz="800" b="1"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25400" marR="0" lvl="0" indent="0" algn="l" rtl="0">
                        <a:lnSpc>
                          <a:spcPct val="100416"/>
                        </a:lnSpc>
                        <a:spcBef>
                          <a:spcPts val="0"/>
                        </a:spcBef>
                        <a:spcAft>
                          <a:spcPts val="0"/>
                        </a:spcAft>
                        <a:buClr>
                          <a:srgbClr val="000000"/>
                        </a:buClr>
                        <a:buSzPts val="800"/>
                        <a:buFont typeface="Arial"/>
                        <a:buNone/>
                      </a:pPr>
                      <a:r>
                        <a:rPr lang="en" sz="800" b="1" u="none" strike="noStrike" cap="none">
                          <a:solidFill>
                            <a:schemeClr val="dk1"/>
                          </a:solidFill>
                        </a:rPr>
                        <a:t>Your Next Steps</a:t>
                      </a:r>
                      <a:endParaRPr sz="800" b="1"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b="1" u="none" strike="noStrike" cap="none">
                          <a:solidFill>
                            <a:schemeClr val="dk1"/>
                          </a:solidFill>
                        </a:rPr>
                        <a:t>33</a:t>
                      </a:r>
                      <a:endParaRPr sz="700" b="1"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chemeClr val="accent1"/>
                    </a:solidFill>
                  </a:tcPr>
                </a:tc>
                <a:extLst>
                  <a:ext uri="{0D108BD9-81ED-4DB2-BD59-A6C34878D82A}">
                    <a16:rowId xmlns:a16="http://schemas.microsoft.com/office/drawing/2014/main" val="10027"/>
                  </a:ext>
                </a:extLst>
              </a:tr>
              <a:tr h="133075">
                <a:tc>
                  <a:txBody>
                    <a:bodyPr/>
                    <a:lstStyle/>
                    <a:p>
                      <a:pPr marL="0" marR="0" lvl="0" indent="0" algn="ctr" rtl="0">
                        <a:lnSpc>
                          <a:spcPct val="100416"/>
                        </a:lnSpc>
                        <a:spcBef>
                          <a:spcPts val="0"/>
                        </a:spcBef>
                        <a:spcAft>
                          <a:spcPts val="0"/>
                        </a:spcAft>
                        <a:buClr>
                          <a:srgbClr val="000000"/>
                        </a:buClr>
                        <a:buSzPts val="800"/>
                        <a:buFont typeface="Arial"/>
                        <a:buNone/>
                      </a:pPr>
                      <a:r>
                        <a:rPr lang="en" sz="800">
                          <a:solidFill>
                            <a:schemeClr val="dk1"/>
                          </a:solidFill>
                        </a:rPr>
                        <a:t>2</a:t>
                      </a:r>
                      <a:r>
                        <a:rPr lang="en" sz="800" u="none" strike="noStrike" cap="none">
                          <a:solidFill>
                            <a:schemeClr val="dk1"/>
                          </a:solidFill>
                        </a:rPr>
                        <a:t> mins</a:t>
                      </a:r>
                      <a:endParaRPr sz="8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100416"/>
                        </a:lnSpc>
                        <a:spcBef>
                          <a:spcPts val="0"/>
                        </a:spcBef>
                        <a:spcAft>
                          <a:spcPts val="0"/>
                        </a:spcAft>
                        <a:buClr>
                          <a:srgbClr val="000000"/>
                        </a:buClr>
                        <a:buSzPts val="800"/>
                        <a:buFont typeface="Arial"/>
                        <a:buNone/>
                      </a:pPr>
                      <a:r>
                        <a:rPr lang="en" sz="800">
                          <a:solidFill>
                            <a:schemeClr val="dk1"/>
                          </a:solidFill>
                        </a:rPr>
                        <a:t>What We Covered Today</a:t>
                      </a:r>
                      <a:endParaRPr sz="8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700"/>
                        <a:buFont typeface="Arial"/>
                        <a:buNone/>
                      </a:pPr>
                      <a:r>
                        <a:rPr lang="en" sz="700" u="none" strike="noStrike" cap="none">
                          <a:solidFill>
                            <a:schemeClr val="dk1"/>
                          </a:solidFill>
                        </a:rPr>
                        <a:t>3</a:t>
                      </a:r>
                      <a:r>
                        <a:rPr lang="en" sz="700">
                          <a:solidFill>
                            <a:schemeClr val="dk1"/>
                          </a:solidFill>
                        </a:rPr>
                        <a:t>2</a:t>
                      </a:r>
                      <a:endParaRPr sz="7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700"/>
                        <a:buFont typeface="Arial"/>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28"/>
                  </a:ext>
                </a:extLst>
              </a:tr>
              <a:tr h="133075">
                <a:tc>
                  <a:txBody>
                    <a:bodyPr/>
                    <a:lstStyle/>
                    <a:p>
                      <a:pPr marL="0" marR="0" lvl="0" indent="0" algn="ctr" rtl="0">
                        <a:lnSpc>
                          <a:spcPct val="100416"/>
                        </a:lnSpc>
                        <a:spcBef>
                          <a:spcPts val="0"/>
                        </a:spcBef>
                        <a:spcAft>
                          <a:spcPts val="0"/>
                        </a:spcAft>
                        <a:buNone/>
                      </a:pPr>
                      <a:r>
                        <a:rPr lang="en" sz="800">
                          <a:solidFill>
                            <a:schemeClr val="dk1"/>
                          </a:solidFill>
                        </a:rPr>
                        <a:t>4 mins</a:t>
                      </a:r>
                      <a:endParaRPr sz="8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100416"/>
                        </a:lnSpc>
                        <a:spcBef>
                          <a:spcPts val="0"/>
                        </a:spcBef>
                        <a:spcAft>
                          <a:spcPts val="0"/>
                        </a:spcAft>
                        <a:buNone/>
                      </a:pPr>
                      <a:r>
                        <a:rPr lang="en" sz="800">
                          <a:solidFill>
                            <a:schemeClr val="dk1"/>
                          </a:solidFill>
                        </a:rPr>
                        <a:t>Your Next Steps</a:t>
                      </a:r>
                      <a:endParaRPr sz="8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z="700">
                          <a:solidFill>
                            <a:schemeClr val="dk1"/>
                          </a:solidFill>
                        </a:rPr>
                        <a:t>33</a:t>
                      </a:r>
                      <a:endParaRPr sz="700" u="none" strike="noStrike" cap="none">
                        <a:solidFill>
                          <a:schemeClr val="dk1"/>
                        </a:solidFill>
                      </a:endParaRPr>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7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29"/>
                  </a:ext>
                </a:extLst>
              </a:tr>
              <a:tr h="133075">
                <a:tc>
                  <a:txBody>
                    <a:bodyPr/>
                    <a:lstStyle/>
                    <a:p>
                      <a:pPr marL="0" marR="0" lvl="0" indent="0" algn="ctr" rtl="0">
                        <a:lnSpc>
                          <a:spcPct val="100416"/>
                        </a:lnSpc>
                        <a:spcBef>
                          <a:spcPts val="0"/>
                        </a:spcBef>
                        <a:spcAft>
                          <a:spcPts val="0"/>
                        </a:spcAft>
                        <a:buClr>
                          <a:srgbClr val="000000"/>
                        </a:buClr>
                        <a:buSzPts val="900"/>
                        <a:buFont typeface="Arial"/>
                        <a:buNone/>
                      </a:pPr>
                      <a:r>
                        <a:rPr lang="en" sz="900" b="1" u="none" strike="noStrike" cap="none"/>
                        <a:t>Total 120 mins</a:t>
                      </a:r>
                      <a:endParaRPr sz="900" b="1"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25400" marR="0" lvl="0" indent="0" algn="l" rtl="0">
                        <a:lnSpc>
                          <a:spcPct val="100416"/>
                        </a:lnSpc>
                        <a:spcBef>
                          <a:spcPts val="0"/>
                        </a:spcBef>
                        <a:spcAft>
                          <a:spcPts val="0"/>
                        </a:spcAft>
                        <a:buClr>
                          <a:srgbClr val="000000"/>
                        </a:buClr>
                        <a:buSzPts val="900"/>
                        <a:buFont typeface="Arial"/>
                        <a:buNone/>
                      </a:pPr>
                      <a:endParaRPr sz="9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0" marR="0" marT="0" marB="0" anchor="ctr">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tcPr>
                </a:tc>
                <a:extLst>
                  <a:ext uri="{0D108BD9-81ED-4DB2-BD59-A6C34878D82A}">
                    <a16:rowId xmlns:a16="http://schemas.microsoft.com/office/drawing/2014/main" val="10030"/>
                  </a:ext>
                </a:extLst>
              </a:tr>
            </a:tbl>
          </a:graphicData>
        </a:graphic>
      </p:graphicFrame>
      <p:sp>
        <p:nvSpPr>
          <p:cNvPr id="1330" name="Google Shape;1330;p4"/>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800">
                <a:solidFill>
                  <a:schemeClr val="dk1"/>
                </a:solidFill>
                <a:latin typeface="Arial"/>
                <a:ea typeface="Arial"/>
                <a:cs typeface="Arial"/>
                <a:sym typeface="Arial"/>
              </a:rPr>
              <a:t>4</a:t>
            </a:fld>
            <a:endParaRPr sz="8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5"/>
          <p:cNvSpPr txBox="1">
            <a:spLocks noGrp="1"/>
          </p:cNvSpPr>
          <p:nvPr>
            <p:ph type="title"/>
          </p:nvPr>
        </p:nvSpPr>
        <p:spPr>
          <a:xfrm>
            <a:off x="311699" y="322089"/>
            <a:ext cx="7867200" cy="356100"/>
          </a:xfrm>
          <a:prstGeom prst="rect">
            <a:avLst/>
          </a:prstGeom>
          <a:noFill/>
          <a:ln>
            <a:noFill/>
          </a:ln>
        </p:spPr>
        <p:txBody>
          <a:bodyPr spcFirstLastPara="1" wrap="square" lIns="0" tIns="0" rIns="91425" bIns="0" anchor="t" anchorCtr="0">
            <a:noAutofit/>
          </a:bodyPr>
          <a:lstStyle/>
          <a:p>
            <a:pPr marL="0" lvl="0" indent="0" algn="l" rtl="0">
              <a:lnSpc>
                <a:spcPct val="100000"/>
              </a:lnSpc>
              <a:spcBef>
                <a:spcPts val="0"/>
              </a:spcBef>
              <a:spcAft>
                <a:spcPts val="0"/>
              </a:spcAft>
              <a:buSzPts val="2000"/>
              <a:buNone/>
            </a:pPr>
            <a:r>
              <a:rPr lang="en" sz="2400"/>
              <a:t>Learning Objectives</a:t>
            </a:r>
            <a:endParaRPr sz="2400"/>
          </a:p>
        </p:txBody>
      </p:sp>
      <p:sp>
        <p:nvSpPr>
          <p:cNvPr id="1336" name="Google Shape;1336;p5"/>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5</a:t>
            </a:fld>
            <a:endParaRPr/>
          </a:p>
        </p:txBody>
      </p:sp>
      <p:sp>
        <p:nvSpPr>
          <p:cNvPr id="1337" name="Google Shape;1337;p5"/>
          <p:cNvSpPr txBox="1"/>
          <p:nvPr/>
        </p:nvSpPr>
        <p:spPr>
          <a:xfrm>
            <a:off x="311700" y="737025"/>
            <a:ext cx="8498400" cy="249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D0D0D"/>
                </a:solidFill>
                <a:highlight>
                  <a:srgbClr val="FFFFFF"/>
                </a:highlight>
                <a:latin typeface="Arial"/>
                <a:ea typeface="Arial"/>
                <a:cs typeface="Arial"/>
                <a:sym typeface="Arial"/>
              </a:rPr>
              <a:t>Overall Objective: </a:t>
            </a:r>
            <a:r>
              <a:rPr lang="en" sz="1200">
                <a:solidFill>
                  <a:srgbClr val="0D0D0D"/>
                </a:solidFill>
                <a:highlight>
                  <a:schemeClr val="lt1"/>
                </a:highlight>
              </a:rPr>
              <a:t>Describe the core principles of the Whole Brain</a:t>
            </a:r>
            <a:r>
              <a:rPr lang="en" sz="1200" baseline="30000">
                <a:solidFill>
                  <a:srgbClr val="0D0D0D"/>
                </a:solidFill>
                <a:highlight>
                  <a:schemeClr val="lt1"/>
                </a:highlight>
              </a:rPr>
              <a:t>®</a:t>
            </a:r>
            <a:r>
              <a:rPr lang="en" sz="1200">
                <a:solidFill>
                  <a:srgbClr val="0D0D0D"/>
                </a:solidFill>
                <a:highlight>
                  <a:schemeClr val="lt1"/>
                </a:highlight>
              </a:rPr>
              <a:t> Model, identify their own thinking preferences, and begin applying Whole Brain</a:t>
            </a:r>
            <a:r>
              <a:rPr lang="en" sz="1200" baseline="30000">
                <a:solidFill>
                  <a:srgbClr val="0D0D0D"/>
                </a:solidFill>
                <a:highlight>
                  <a:schemeClr val="lt1"/>
                </a:highlight>
              </a:rPr>
              <a:t>®</a:t>
            </a:r>
            <a:r>
              <a:rPr lang="en" sz="1200">
                <a:solidFill>
                  <a:srgbClr val="0D0D0D"/>
                </a:solidFill>
                <a:highlight>
                  <a:schemeClr val="lt1"/>
                </a:highlight>
              </a:rPr>
              <a:t> Thinking to improve communication and collaboration in everyday work.</a:t>
            </a:r>
            <a:endParaRPr sz="1200" b="0" i="0" u="none" strike="noStrike" cap="none">
              <a:solidFill>
                <a:srgbClr val="0D0D0D"/>
              </a:solidFill>
              <a:highlight>
                <a:schemeClr val="lt1"/>
              </a:highlight>
              <a:latin typeface="Arial"/>
              <a:ea typeface="Arial"/>
              <a:cs typeface="Arial"/>
              <a:sym typeface="Arial"/>
            </a:endParaRPr>
          </a:p>
          <a:p>
            <a:pPr marL="0" marR="0" lvl="0" indent="0" algn="l" rtl="0">
              <a:lnSpc>
                <a:spcPct val="100000"/>
              </a:lnSpc>
              <a:spcBef>
                <a:spcPts val="1100"/>
              </a:spcBef>
              <a:spcAft>
                <a:spcPts val="0"/>
              </a:spcAft>
              <a:buClr>
                <a:srgbClr val="000000"/>
              </a:buClr>
              <a:buSzPts val="1200"/>
              <a:buFont typeface="Arial"/>
              <a:buNone/>
            </a:pPr>
            <a:r>
              <a:rPr lang="en" sz="1200" b="1" i="0" u="none" strike="noStrike" cap="none">
                <a:solidFill>
                  <a:srgbClr val="0D0D0D"/>
                </a:solidFill>
                <a:highlight>
                  <a:srgbClr val="FFFFFF"/>
                </a:highlight>
                <a:latin typeface="Arial"/>
                <a:ea typeface="Arial"/>
                <a:cs typeface="Arial"/>
                <a:sym typeface="Arial"/>
              </a:rPr>
              <a:t>By the end of the session, participants will be able to …</a:t>
            </a: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1100"/>
              </a:spcBef>
              <a:spcAft>
                <a:spcPts val="0"/>
              </a:spcAft>
              <a:buClr>
                <a:schemeClr val="dk1"/>
              </a:buClr>
              <a:buSzPts val="1200"/>
              <a:buFont typeface="Arial"/>
              <a:buChar char="●"/>
            </a:pPr>
            <a:r>
              <a:rPr lang="en" sz="1200">
                <a:solidFill>
                  <a:schemeClr val="dk1"/>
                </a:solidFill>
              </a:rPr>
              <a:t>Share their thinking preferences with confidence and recognize how differences in thinking impact communication and collaboration.</a:t>
            </a:r>
            <a:br>
              <a:rPr lang="en" sz="1200" b="0" i="0" u="none" strike="noStrike" cap="none">
                <a:solidFill>
                  <a:schemeClr val="dk1"/>
                </a:solidFill>
                <a:latin typeface="Arial"/>
                <a:ea typeface="Arial"/>
                <a:cs typeface="Arial"/>
                <a:sym typeface="Arial"/>
              </a:rPr>
            </a:b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 sz="1200">
                <a:solidFill>
                  <a:schemeClr val="dk1"/>
                </a:solidFill>
              </a:rPr>
              <a:t>Apply foundational Whole Brain</a:t>
            </a:r>
            <a:r>
              <a:rPr lang="en" sz="1200" baseline="30000">
                <a:solidFill>
                  <a:schemeClr val="dk1"/>
                </a:solidFill>
              </a:rPr>
              <a:t>®</a:t>
            </a:r>
            <a:r>
              <a:rPr lang="en" sz="1200">
                <a:solidFill>
                  <a:schemeClr val="dk1"/>
                </a:solidFill>
              </a:rPr>
              <a:t> tools to stretch their thinking and connect more effectively with colleagues in real-time scenarios.</a:t>
            </a:r>
            <a:br>
              <a:rPr lang="en" sz="1200" b="0" i="0" u="none" strike="noStrike" cap="none">
                <a:solidFill>
                  <a:schemeClr val="dk1"/>
                </a:solidFill>
                <a:latin typeface="Arial"/>
                <a:ea typeface="Arial"/>
                <a:cs typeface="Arial"/>
                <a:sym typeface="Arial"/>
              </a:rPr>
            </a:b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 sz="1200">
                <a:solidFill>
                  <a:schemeClr val="dk1"/>
                </a:solidFill>
              </a:rPr>
              <a:t>Identify practical ways to build Whole Brain</a:t>
            </a:r>
            <a:r>
              <a:rPr lang="en" sz="1200" baseline="30000">
                <a:solidFill>
                  <a:schemeClr val="dk1"/>
                </a:solidFill>
              </a:rPr>
              <a:t>®</a:t>
            </a:r>
            <a:r>
              <a:rPr lang="en" sz="1200">
                <a:solidFill>
                  <a:schemeClr val="dk1"/>
                </a:solidFill>
              </a:rPr>
              <a:t> Thinking habits that support stronger collaboration and workplace results.</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41"/>
        <p:cNvGrpSpPr/>
        <p:nvPr/>
      </p:nvGrpSpPr>
      <p:grpSpPr>
        <a:xfrm>
          <a:off x="0" y="0"/>
          <a:ext cx="0" cy="0"/>
          <a:chOff x="0" y="0"/>
          <a:chExt cx="0" cy="0"/>
        </a:xfrm>
      </p:grpSpPr>
      <p:pic>
        <p:nvPicPr>
          <p:cNvPr id="1342" name="Google Shape;1342;p6"/>
          <p:cNvPicPr preferRelativeResize="0"/>
          <p:nvPr/>
        </p:nvPicPr>
        <p:blipFill rotWithShape="1">
          <a:blip r:embed="rId3">
            <a:alphaModFix amt="37000"/>
          </a:blip>
          <a:srcRect/>
          <a:stretch/>
        </p:blipFill>
        <p:spPr>
          <a:xfrm>
            <a:off x="2266950" y="266700"/>
            <a:ext cx="4610100" cy="4610100"/>
          </a:xfrm>
          <a:prstGeom prst="rect">
            <a:avLst/>
          </a:prstGeom>
          <a:noFill/>
          <a:ln>
            <a:noFill/>
          </a:ln>
        </p:spPr>
      </p:pic>
      <p:sp>
        <p:nvSpPr>
          <p:cNvPr id="1343" name="Google Shape;1343;p6"/>
          <p:cNvSpPr txBox="1"/>
          <p:nvPr/>
        </p:nvSpPr>
        <p:spPr>
          <a:xfrm>
            <a:off x="2681550" y="1629750"/>
            <a:ext cx="3780900" cy="24504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0"/>
              </a:spcBef>
              <a:spcAft>
                <a:spcPts val="0"/>
              </a:spcAft>
              <a:buClr>
                <a:srgbClr val="000000"/>
              </a:buClr>
              <a:buSzPts val="4600"/>
              <a:buFont typeface="Arial"/>
              <a:buNone/>
            </a:pPr>
            <a:r>
              <a:rPr lang="en" sz="4600" b="1" i="0" u="none" strike="noStrike" cap="none">
                <a:solidFill>
                  <a:schemeClr val="dk2"/>
                </a:solidFill>
                <a:latin typeface="Arial"/>
                <a:ea typeface="Arial"/>
                <a:cs typeface="Arial"/>
                <a:sym typeface="Arial"/>
              </a:rPr>
              <a:t>Welcome and Introduction</a:t>
            </a:r>
            <a:br>
              <a:rPr lang="en" sz="4600" b="1" i="0" u="none" strike="noStrike" cap="none">
                <a:solidFill>
                  <a:schemeClr val="dk2"/>
                </a:solidFill>
                <a:latin typeface="Arial"/>
                <a:ea typeface="Arial"/>
                <a:cs typeface="Arial"/>
                <a:sym typeface="Arial"/>
              </a:rPr>
            </a:br>
            <a:endParaRPr sz="4600" b="1" i="0" u="none" strike="noStrike" cap="none">
              <a:solidFill>
                <a:schemeClr val="dk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pic>
        <p:nvPicPr>
          <p:cNvPr id="1348" name="Google Shape;1348;p7"/>
          <p:cNvPicPr preferRelativeResize="0"/>
          <p:nvPr/>
        </p:nvPicPr>
        <p:blipFill rotWithShape="1">
          <a:blip r:embed="rId3">
            <a:alphaModFix/>
          </a:blip>
          <a:srcRect l="21990" r="21984"/>
          <a:stretch/>
        </p:blipFill>
        <p:spPr>
          <a:xfrm>
            <a:off x="4724400" y="0"/>
            <a:ext cx="4440602" cy="5143499"/>
          </a:xfrm>
          <a:prstGeom prst="rect">
            <a:avLst/>
          </a:prstGeom>
          <a:noFill/>
          <a:ln>
            <a:noFill/>
          </a:ln>
        </p:spPr>
      </p:pic>
      <p:sp>
        <p:nvSpPr>
          <p:cNvPr id="1349" name="Google Shape;1349;p7"/>
          <p:cNvSpPr txBox="1">
            <a:spLocks noGrp="1"/>
          </p:cNvSpPr>
          <p:nvPr>
            <p:ph type="title"/>
          </p:nvPr>
        </p:nvSpPr>
        <p:spPr>
          <a:xfrm>
            <a:off x="569925" y="1394983"/>
            <a:ext cx="3692100" cy="1224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r>
              <a:rPr lang="en" sz="2200"/>
              <a:t>Whole Brain</a:t>
            </a:r>
            <a:r>
              <a:rPr lang="en" sz="2200" baseline="30000"/>
              <a:t>®</a:t>
            </a:r>
            <a:r>
              <a:rPr lang="en" sz="2200"/>
              <a:t> Foundations: </a:t>
            </a:r>
            <a:r>
              <a:rPr lang="en" sz="2200" b="0"/>
              <a:t>Understand and Connect</a:t>
            </a:r>
            <a:endParaRPr sz="2200" b="0"/>
          </a:p>
        </p:txBody>
      </p:sp>
      <p:pic>
        <p:nvPicPr>
          <p:cNvPr id="1350" name="Google Shape;1350;p7"/>
          <p:cNvPicPr preferRelativeResize="0"/>
          <p:nvPr/>
        </p:nvPicPr>
        <p:blipFill rotWithShape="1">
          <a:blip r:embed="rId4">
            <a:alphaModFix/>
          </a:blip>
          <a:srcRect t="-1488" b="53918"/>
          <a:stretch/>
        </p:blipFill>
        <p:spPr>
          <a:xfrm>
            <a:off x="4020700" y="2621101"/>
            <a:ext cx="4440598" cy="2522399"/>
          </a:xfrm>
          <a:prstGeom prst="rect">
            <a:avLst/>
          </a:prstGeom>
          <a:noFill/>
          <a:ln>
            <a:noFill/>
          </a:ln>
        </p:spPr>
      </p:pic>
      <p:pic>
        <p:nvPicPr>
          <p:cNvPr id="1351" name="Google Shape;1351;p7"/>
          <p:cNvPicPr preferRelativeResize="0"/>
          <p:nvPr/>
        </p:nvPicPr>
        <p:blipFill rotWithShape="1">
          <a:blip r:embed="rId5">
            <a:alphaModFix/>
          </a:blip>
          <a:srcRect l="2298" r="62766" b="22742"/>
          <a:stretch/>
        </p:blipFill>
        <p:spPr>
          <a:xfrm>
            <a:off x="1503922" y="2571751"/>
            <a:ext cx="1503000" cy="1486800"/>
          </a:xfrm>
          <a:prstGeom prst="roundRect">
            <a:avLst>
              <a:gd name="adj" fmla="val 16667"/>
            </a:avLst>
          </a:prstGeom>
          <a:noFill/>
          <a:ln>
            <a:noFill/>
          </a:ln>
          <a:effectLst>
            <a:outerShdw blurRad="57150" dist="19050" dir="5400000" algn="bl" rotWithShape="0">
              <a:srgbClr val="000000">
                <a:alpha val="49019"/>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8"/>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8</a:t>
            </a:fld>
            <a:endParaRPr/>
          </a:p>
        </p:txBody>
      </p:sp>
      <p:sp>
        <p:nvSpPr>
          <p:cNvPr id="1357" name="Google Shape;1357;p8"/>
          <p:cNvSpPr txBox="1">
            <a:spLocks noGrp="1"/>
          </p:cNvSpPr>
          <p:nvPr>
            <p:ph type="title"/>
          </p:nvPr>
        </p:nvSpPr>
        <p:spPr>
          <a:xfrm>
            <a:off x="351900" y="1301475"/>
            <a:ext cx="2214900" cy="356100"/>
          </a:xfrm>
          <a:prstGeom prst="rect">
            <a:avLst/>
          </a:prstGeom>
          <a:noFill/>
          <a:ln>
            <a:noFill/>
          </a:ln>
        </p:spPr>
        <p:txBody>
          <a:bodyPr spcFirstLastPara="1" wrap="square" lIns="0" tIns="0" rIns="91425" bIns="0" anchor="t" anchorCtr="0">
            <a:noAutofit/>
          </a:bodyPr>
          <a:lstStyle/>
          <a:p>
            <a:pPr marL="0" lvl="0" indent="0" algn="l" rtl="0">
              <a:lnSpc>
                <a:spcPct val="100000"/>
              </a:lnSpc>
              <a:spcBef>
                <a:spcPts val="0"/>
              </a:spcBef>
              <a:spcAft>
                <a:spcPts val="0"/>
              </a:spcAft>
              <a:buSzPts val="2000"/>
              <a:buNone/>
            </a:pPr>
            <a:r>
              <a:rPr lang="en" sz="3200"/>
              <a:t>Welcome!</a:t>
            </a:r>
            <a:endParaRPr sz="3200"/>
          </a:p>
        </p:txBody>
      </p:sp>
      <p:sp>
        <p:nvSpPr>
          <p:cNvPr id="1358" name="Google Shape;1358;p8"/>
          <p:cNvSpPr/>
          <p:nvPr/>
        </p:nvSpPr>
        <p:spPr>
          <a:xfrm>
            <a:off x="311700" y="1828350"/>
            <a:ext cx="3625200" cy="153900"/>
          </a:xfrm>
          <a:prstGeom prst="rect">
            <a:avLst/>
          </a:prstGeom>
          <a:solidFill>
            <a:schemeClr val="accent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1359" name="Google Shape;1359;p8"/>
          <p:cNvSpPr txBox="1">
            <a:spLocks noGrp="1"/>
          </p:cNvSpPr>
          <p:nvPr>
            <p:ph type="title"/>
          </p:nvPr>
        </p:nvSpPr>
        <p:spPr>
          <a:xfrm>
            <a:off x="351900" y="2215650"/>
            <a:ext cx="5217900" cy="2356500"/>
          </a:xfrm>
          <a:prstGeom prst="rect">
            <a:avLst/>
          </a:prstGeom>
          <a:noFill/>
          <a:ln>
            <a:noFill/>
          </a:ln>
        </p:spPr>
        <p:txBody>
          <a:bodyPr spcFirstLastPara="1" wrap="square" lIns="0" tIns="0" rIns="91425" bIns="0" anchor="t" anchorCtr="0">
            <a:noAutofit/>
          </a:bodyPr>
          <a:lstStyle/>
          <a:p>
            <a:pPr marL="0" lvl="0" indent="0" algn="l" rtl="0">
              <a:lnSpc>
                <a:spcPct val="100000"/>
              </a:lnSpc>
              <a:spcBef>
                <a:spcPts val="0"/>
              </a:spcBef>
              <a:spcAft>
                <a:spcPts val="0"/>
              </a:spcAft>
              <a:buSzPts val="2000"/>
              <a:buNone/>
            </a:pPr>
            <a:r>
              <a:rPr lang="en" sz="3200"/>
              <a:t>I’m {name here}.</a:t>
            </a:r>
            <a:endParaRPr sz="3200"/>
          </a:p>
          <a:p>
            <a:pPr marL="0" lvl="0" indent="0" algn="l" rtl="0">
              <a:lnSpc>
                <a:spcPct val="100000"/>
              </a:lnSpc>
              <a:spcBef>
                <a:spcPts val="0"/>
              </a:spcBef>
              <a:spcAft>
                <a:spcPts val="0"/>
              </a:spcAft>
              <a:buSzPts val="2000"/>
              <a:buNone/>
            </a:pPr>
            <a:r>
              <a:rPr lang="en" sz="2200" b="0"/>
              <a:t>{Title}</a:t>
            </a:r>
            <a:br>
              <a:rPr lang="en" sz="2200" b="0"/>
            </a:br>
            <a:r>
              <a:rPr lang="en" sz="2200" b="0"/>
              <a:t>{Second line for additional info}</a:t>
            </a:r>
            <a:endParaRPr sz="2200" b="0"/>
          </a:p>
          <a:p>
            <a:pPr marL="0" lvl="0" indent="0" algn="l" rtl="0">
              <a:lnSpc>
                <a:spcPct val="100000"/>
              </a:lnSpc>
              <a:spcBef>
                <a:spcPts val="0"/>
              </a:spcBef>
              <a:spcAft>
                <a:spcPts val="0"/>
              </a:spcAft>
              <a:buSzPts val="2000"/>
              <a:buNone/>
            </a:pPr>
            <a:r>
              <a:rPr lang="en" sz="2200" b="0">
                <a:solidFill>
                  <a:schemeClr val="dk1"/>
                </a:solidFill>
              </a:rPr>
              <a:t>{Profile score, ex. </a:t>
            </a:r>
            <a:r>
              <a:rPr lang="en" sz="2200">
                <a:solidFill>
                  <a:schemeClr val="accent1"/>
                </a:solidFill>
              </a:rPr>
              <a:t>2</a:t>
            </a:r>
            <a:r>
              <a:rPr lang="en" sz="2200">
                <a:solidFill>
                  <a:schemeClr val="accent2"/>
                </a:solidFill>
              </a:rPr>
              <a:t>2</a:t>
            </a:r>
            <a:r>
              <a:rPr lang="en" sz="2200">
                <a:solidFill>
                  <a:schemeClr val="accent3"/>
                </a:solidFill>
              </a:rPr>
              <a:t>1</a:t>
            </a:r>
            <a:r>
              <a:rPr lang="en" sz="2200">
                <a:solidFill>
                  <a:schemeClr val="accent4"/>
                </a:solidFill>
              </a:rPr>
              <a:t>1</a:t>
            </a:r>
            <a:r>
              <a:rPr lang="en" sz="2200" b="0"/>
              <a:t> Thinker}</a:t>
            </a:r>
            <a:br>
              <a:rPr lang="en" sz="3200"/>
            </a:br>
            <a:endParaRPr sz="3200"/>
          </a:p>
        </p:txBody>
      </p:sp>
      <p:sp>
        <p:nvSpPr>
          <p:cNvPr id="1360" name="Google Shape;1360;p8"/>
          <p:cNvSpPr/>
          <p:nvPr/>
        </p:nvSpPr>
        <p:spPr>
          <a:xfrm>
            <a:off x="5569800" y="1190000"/>
            <a:ext cx="2842200" cy="2842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Replace with facilitator photo</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9"/>
          <p:cNvSpPr txBox="1">
            <a:spLocks noGrp="1"/>
          </p:cNvSpPr>
          <p:nvPr>
            <p:ph type="sldNum" idx="12"/>
          </p:nvPr>
        </p:nvSpPr>
        <p:spPr>
          <a:xfrm>
            <a:off x="8275200" y="4828750"/>
            <a:ext cx="548700" cy="1539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9</a:t>
            </a:fld>
            <a:endParaRPr/>
          </a:p>
        </p:txBody>
      </p:sp>
      <p:pic>
        <p:nvPicPr>
          <p:cNvPr id="1366" name="Google Shape;1366;p9"/>
          <p:cNvPicPr preferRelativeResize="0"/>
          <p:nvPr/>
        </p:nvPicPr>
        <p:blipFill rotWithShape="1">
          <a:blip r:embed="rId3">
            <a:alphaModFix/>
          </a:blip>
          <a:srcRect l="2453" t="24846" r="3160" b="7543"/>
          <a:stretch/>
        </p:blipFill>
        <p:spPr>
          <a:xfrm>
            <a:off x="258450" y="1009362"/>
            <a:ext cx="8627098" cy="3476025"/>
          </a:xfrm>
          <a:prstGeom prst="rect">
            <a:avLst/>
          </a:prstGeom>
          <a:noFill/>
          <a:ln>
            <a:noFill/>
          </a:ln>
        </p:spPr>
      </p:pic>
      <p:sp>
        <p:nvSpPr>
          <p:cNvPr id="1367" name="Google Shape;1367;p9"/>
          <p:cNvSpPr txBox="1"/>
          <p:nvPr/>
        </p:nvSpPr>
        <p:spPr>
          <a:xfrm>
            <a:off x="311699" y="309889"/>
            <a:ext cx="7867200" cy="356100"/>
          </a:xfrm>
          <a:prstGeom prst="rect">
            <a:avLst/>
          </a:prstGeom>
          <a:noFill/>
          <a:ln>
            <a:noFill/>
          </a:ln>
        </p:spPr>
        <p:txBody>
          <a:bodyPr spcFirstLastPara="1" wrap="square" lIns="0" tIns="0" rIns="91425"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rPr>
              <a:t>Who Are You on Vacation?</a:t>
            </a:r>
            <a:endParaRPr sz="2400" b="1" i="0" u="none" strike="noStrike" cap="none">
              <a:solidFill>
                <a:srgbClr val="000000"/>
              </a:solidFill>
            </a:endParaRPr>
          </a:p>
        </p:txBody>
      </p:sp>
    </p:spTree>
  </p:cSld>
  <p:clrMapOvr>
    <a:masterClrMapping/>
  </p:clrMapOvr>
</p:sld>
</file>

<file path=ppt/theme/theme1.xml><?xml version="1.0" encoding="utf-8"?>
<a:theme xmlns:a="http://schemas.openxmlformats.org/drawingml/2006/main" name="Herrmann 2023">
  <a:themeElements>
    <a:clrScheme name="Herrmann">
      <a:dk1>
        <a:srgbClr val="000000"/>
      </a:dk1>
      <a:lt1>
        <a:srgbClr val="FFFFFF"/>
      </a:lt1>
      <a:dk2>
        <a:srgbClr val="214363"/>
      </a:dk2>
      <a:lt2>
        <a:srgbClr val="F0F5FC"/>
      </a:lt2>
      <a:accent1>
        <a:srgbClr val="2CC3F0"/>
      </a:accent1>
      <a:accent2>
        <a:srgbClr val="63C084"/>
      </a:accent2>
      <a:accent3>
        <a:srgbClr val="EF354E"/>
      </a:accent3>
      <a:accent4>
        <a:srgbClr val="FDD742"/>
      </a:accent4>
      <a:accent5>
        <a:srgbClr val="214263"/>
      </a:accent5>
      <a:accent6>
        <a:srgbClr val="214363"/>
      </a:accent6>
      <a:hlink>
        <a:srgbClr val="214363"/>
      </a:hlink>
      <a:folHlink>
        <a:srgbClr val="2143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rrmann 2023">
  <a:themeElements>
    <a:clrScheme name="Herrmann">
      <a:dk1>
        <a:srgbClr val="000000"/>
      </a:dk1>
      <a:lt1>
        <a:srgbClr val="FFFFFF"/>
      </a:lt1>
      <a:dk2>
        <a:srgbClr val="214363"/>
      </a:dk2>
      <a:lt2>
        <a:srgbClr val="F0F5FC"/>
      </a:lt2>
      <a:accent1>
        <a:srgbClr val="2CC3F0"/>
      </a:accent1>
      <a:accent2>
        <a:srgbClr val="63C084"/>
      </a:accent2>
      <a:accent3>
        <a:srgbClr val="EF354E"/>
      </a:accent3>
      <a:accent4>
        <a:srgbClr val="FDD742"/>
      </a:accent4>
      <a:accent5>
        <a:srgbClr val="214263"/>
      </a:accent5>
      <a:accent6>
        <a:srgbClr val="214363"/>
      </a:accent6>
      <a:hlink>
        <a:srgbClr val="214363"/>
      </a:hlink>
      <a:folHlink>
        <a:srgbClr val="2143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6975</Words>
  <Application>Microsoft Macintosh PowerPoint</Application>
  <PresentationFormat>On-screen Show (16:9)</PresentationFormat>
  <Paragraphs>492</Paragraphs>
  <Slides>34</Slides>
  <Notes>34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Calibri</vt:lpstr>
      <vt:lpstr>Proxima Nova Semibold</vt:lpstr>
      <vt:lpstr>Century Gothic</vt:lpstr>
      <vt:lpstr>Tahoma</vt:lpstr>
      <vt:lpstr>Times New Roman</vt:lpstr>
      <vt:lpstr>Proxima Nova</vt:lpstr>
      <vt:lpstr>Arial</vt:lpstr>
      <vt:lpstr>Geo</vt:lpstr>
      <vt:lpstr>Herrmann 2023</vt:lpstr>
      <vt:lpstr>Herrmann 2023</vt:lpstr>
      <vt:lpstr>PowerPoint Presentation</vt:lpstr>
      <vt:lpstr>Facilitator Notes</vt:lpstr>
      <vt:lpstr>PowerPoint Presentation</vt:lpstr>
      <vt:lpstr>PowerPoint Presentation</vt:lpstr>
      <vt:lpstr>Learning Objectives</vt:lpstr>
      <vt:lpstr>PowerPoint Presentation</vt:lpstr>
      <vt:lpstr>Whole Brain® Foundations: Understand and Connect</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Matters When Buying a Car</vt:lpstr>
      <vt:lpstr>PowerPoint Presentation</vt:lpstr>
      <vt:lpstr>PowerPoint Presentation</vt:lpstr>
      <vt:lpstr>PowerPoint Presentation</vt:lpstr>
      <vt:lpstr>What We Covered Today</vt:lpstr>
      <vt:lpstr>Your 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Tom Sippola</cp:lastModifiedBy>
  <cp:revision>1</cp:revision>
  <dcterms:modified xsi:type="dcterms:W3CDTF">2026-01-26T17:39:38Z</dcterms:modified>
</cp:coreProperties>
</file>